
<file path=[Content_Types].xml><?xml version="1.0" encoding="utf-8"?>
<Types xmlns="http://schemas.openxmlformats.org/package/2006/content-types">
  <Default Extension="png" ContentType="image/png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Default Extension="vml" ContentType="application/vnd.openxmlformats-officedocument.vmlDrawing"/>
  <Default Extension="bin" ContentType="application/vnd.openxmlformats-officedocument.oleObject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Default Extension="xlsx" ContentType="application/vnd.openxmlformats-officedocument.spreadsheetml.sheet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14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18.xml" ContentType="application/vnd.openxmlformats-officedocument.presentationml.slide+xml"/>
  <Override PartName="/ppt/notesSlides/notesSlide18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1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28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29.xml" ContentType="application/vnd.openxmlformats-officedocument.presentationml.slide+xml"/>
  <Override PartName="/ppt/notesSlides/notesSlide29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notesSlides/notesSlide34.xml" ContentType="application/vnd.openxmlformats-officedocument.presentationml.notesSlide+xml"/>
  <Override PartName="/ppt/slides/slide35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7.xml" ContentType="application/vnd.openxmlformats-officedocument.presentationml.slide+xml"/>
  <Override PartName="/ppt/notesSlides/notesSlide37.xml" ContentType="application/vnd.openxmlformats-officedocument.presentationml.notesSlide+xml"/>
  <Override PartName="/ppt/slides/slide38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39.xml" ContentType="application/vnd.openxmlformats-officedocument.presentationml.slide+xml"/>
  <Override PartName="/ppt/notesSlides/notesSlide39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0.xml" ContentType="application/vnd.openxmlformats-officedocument.presentationml.notesSlide+xml"/>
  <Override PartName="/ppt/slides/slide41.xml" ContentType="application/vnd.openxmlformats-officedocument.presentationml.slide+xml"/>
  <Override PartName="/ppt/notesSlides/notesSlide41.xml" ContentType="application/vnd.openxmlformats-officedocument.presentationml.notesSlide+xml"/>
  <Override PartName="/ppt/slides/slide42.xml" ContentType="application/vnd.openxmlformats-officedocument.presentationml.slide+xml"/>
  <Override PartName="/ppt/notesSlides/notesSlide42.xml" ContentType="application/vnd.openxmlformats-officedocument.presentationml.notesSlide+xml"/>
  <Override PartName="/ppt/slides/slide43.xml" ContentType="application/vnd.openxmlformats-officedocument.presentationml.slide+xml"/>
  <Override PartName="/ppt/notesSlides/notesSlide43.xml" ContentType="application/vnd.openxmlformats-officedocument.presentationml.notesSlide+xml"/>
  <Override PartName="/ppt/slides/slide44.xml" ContentType="application/vnd.openxmlformats-officedocument.presentationml.slide+xml"/>
  <Override PartName="/ppt/notesSlides/notesSlide44.xml" ContentType="application/vnd.openxmlformats-officedocument.presentationml.notesSlide+xml"/>
  <Override PartName="/ppt/slides/slide45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6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47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ppt/charts/chart80.xml" ContentType="application/vnd.openxmlformats-officedocument.drawingml.chart+xml"/>
  <Override PartName="/ppt/charts/chart81.xml" ContentType="application/vnd.openxmlformats-officedocument.drawingml.chart+xml"/>
  <Override PartName="/ppt/charts/chart82.xml" ContentType="application/vnd.openxmlformats-officedocument.drawingml.chart+xml"/>
  <Override PartName="/ppt/charts/chart83.xml" ContentType="application/vnd.openxmlformats-officedocument.drawingml.chart+xml"/>
  <Override PartName="/ppt/charts/chart84.xml" ContentType="application/vnd.openxmlformats-officedocument.drawingml.chart+xml"/>
  <Override PartName="/ppt/charts/chart85.xml" ContentType="application/vnd.openxmlformats-officedocument.drawingml.chart+xml"/>
  <Override PartName="/ppt/charts/chart86.xml" ContentType="application/vnd.openxmlformats-officedocument.drawingml.chart+xml"/>
  <Override PartName="/ppt/charts/chart87.xml" ContentType="application/vnd.openxmlformats-officedocument.drawingml.chart+xml"/>
  <Override PartName="/ppt/charts/chart88.xml" ContentType="application/vnd.openxmlformats-officedocument.drawingml.chart+xml"/>
  <Override PartName="/ppt/charts/chart89.xml" ContentType="application/vnd.openxmlformats-officedocument.drawingml.chart+xml"/>
  <Override PartName="/ppt/charts/chart90.xml" ContentType="application/vnd.openxmlformats-officedocument.drawingml.chart+xml"/>
  <Override PartName="/ppt/charts/chart91.xml" ContentType="application/vnd.openxmlformats-officedocument.drawingml.chart+xml"/>
  <Override PartName="/ppt/charts/chart92.xml" ContentType="application/vnd.openxmlformats-officedocument.drawingml.chart+xml"/>
  <Override PartName="/ppt/charts/chart93.xml" ContentType="application/vnd.openxmlformats-officedocument.drawingml.chart+xml"/>
  <Override PartName="/ppt/charts/chart94.xml" ContentType="application/vnd.openxmlformats-officedocument.drawingml.chart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charts/chart97.xml" ContentType="application/vnd.openxmlformats-officedocument.drawingml.chart+xml"/>
  <Override PartName="/ppt/charts/chart98.xml" ContentType="application/vnd.openxmlformats-officedocument.drawingml.chart+xml"/>
  <Override PartName="/ppt/charts/chart99.xml" ContentType="application/vnd.openxmlformats-officedocument.drawingml.chart+xml"/>
  <Override PartName="/ppt/charts/chart100.xml" ContentType="application/vnd.openxmlformats-officedocument.drawingml.chart+xml"/>
  <Override PartName="/ppt/charts/chart101.xml" ContentType="application/vnd.openxmlformats-officedocument.drawingml.chart+xml"/>
  <Override PartName="/ppt/charts/chart102.xml" ContentType="application/vnd.openxmlformats-officedocument.drawingml.chart+xml"/>
  <Override PartName="/ppt/charts/chart103.xml" ContentType="application/vnd.openxmlformats-officedocument.drawingml.chart+xml"/>
  <Override PartName="/ppt/charts/chart104.xml" ContentType="application/vnd.openxmlformats-officedocument.drawingml.chart+xml"/>
  <Override PartName="/ppt/charts/chart105.xml" ContentType="application/vnd.openxmlformats-officedocument.drawingml.chart+xml"/>
  <Override PartName="/ppt/charts/chart106.xml" ContentType="application/vnd.openxmlformats-officedocument.drawingml.chart+xml"/>
  <Override PartName="/ppt/charts/chart107.xml" ContentType="application/vnd.openxmlformats-officedocument.drawingml.chart+xml"/>
  <Override PartName="/ppt/charts/chart108.xml" ContentType="application/vnd.openxmlformats-officedocument.drawingml.chart+xml"/>
  <Override PartName="/ppt/charts/chart109.xml" ContentType="application/vnd.openxmlformats-officedocument.drawingml.chart+xml"/>
  <Override PartName="/ppt/charts/chart110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50" r:id="rId3"/>
    <p:sldMasterId id="2147483651" r:id="rId4"/>
  </p:sldMasterIdLst>
  <p:notesMasterIdLst>
    <p:notesMasterId r:id="rId11"/>
  </p:notesMasterIdLst>
  <p:sldIdLst>
    <p:sldId id="1000001" r:id="slideRel1"/>
    <p:sldId id="1000002" r:id="slideRel2"/>
    <p:sldId id="1000003" r:id="slideRel3"/>
    <p:sldId id="1000004" r:id="slideRel4"/>
    <p:sldId id="1000005" r:id="slideRel5"/>
    <p:sldId id="1000006" r:id="slideRel6"/>
    <p:sldId id="1000007" r:id="slideRel7"/>
    <p:sldId id="1000008" r:id="slideRel8"/>
    <p:sldId id="1000009" r:id="slideRel9"/>
    <p:sldId id="1000010" r:id="slideRel10"/>
    <p:sldId id="1000011" r:id="slideRel11"/>
    <p:sldId id="1000012" r:id="slideRel12"/>
    <p:sldId id="1000013" r:id="slideRel13"/>
    <p:sldId id="1000014" r:id="slideRel14"/>
    <p:sldId id="1000015" r:id="slideRel15"/>
    <p:sldId id="1000016" r:id="slideRel16"/>
    <p:sldId id="1000017" r:id="slideRel17"/>
    <p:sldId id="1000018" r:id="slideRel18"/>
    <p:sldId id="1000019" r:id="slideRel19"/>
    <p:sldId id="1000020" r:id="slideRel20"/>
    <p:sldId id="1000021" r:id="slideRel21"/>
    <p:sldId id="1000022" r:id="slideRel22"/>
    <p:sldId id="1000023" r:id="slideRel23"/>
    <p:sldId id="1000024" r:id="slideRel24"/>
    <p:sldId id="1000025" r:id="slideRel25"/>
    <p:sldId id="1000026" r:id="slideRel26"/>
    <p:sldId id="1000027" r:id="slideRel27"/>
    <p:sldId id="1000028" r:id="slideRel28"/>
    <p:sldId id="1000029" r:id="slideRel29"/>
    <p:sldId id="1000030" r:id="slideRel30"/>
    <p:sldId id="1000031" r:id="slideRel31"/>
    <p:sldId id="1000032" r:id="slideRel32"/>
    <p:sldId id="1000033" r:id="slideRel33"/>
    <p:sldId id="1000034" r:id="slideRel34"/>
    <p:sldId id="1000035" r:id="slideRel35"/>
    <p:sldId id="1000036" r:id="slideRel36"/>
    <p:sldId id="1000037" r:id="slideRel37"/>
    <p:sldId id="1000038" r:id="slideRel38"/>
    <p:sldId id="1000039" r:id="slideRel39"/>
    <p:sldId id="1000040" r:id="slideRel40"/>
    <p:sldId id="1000041" r:id="slideRel41"/>
    <p:sldId id="1000042" r:id="slideRel42"/>
    <p:sldId id="1000043" r:id="slideRel43"/>
    <p:sldId id="1000044" r:id="slideRel44"/>
    <p:sldId id="1000045" r:id="slideRel45"/>
    <p:sldId id="1000046" r:id="slideRel46"/>
    <p:sldId id="1000047" r:id="slideRel47"/>
  </p:sldIdLst>
  <p:sldSz cx="9144000" cy="5143500" type="screen16x9"/>
  <p:notesSz cx="6858000" cy="9144000"/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/>
</file>

<file path=ppt/tableStyles.xml><?xml version="1.0" encoding="utf-8"?>
<a:tblStyleLst xmlns:a="http://schemas.openxmlformats.org/drawingml/2006/main" def="{5C22544A-7EE6-4342-B048-85BDC9FD1C3A}"/>
</file>

<file path=ppt/_rels/presentation.xml.rels><?xml version="1.0" encoding="UTF-8" standalone="yes"?><Relationships xmlns="http://schemas.openxmlformats.org/package/2006/relationships"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9" Type="http://schemas.openxmlformats.org/officeDocument/2006/relationships/theme" Target="theme/theme1.xml"/><Relationship Id="rId11" Type="http://schemas.openxmlformats.org/officeDocument/2006/relationships/notesMaster" Target="notesMasters/notesMaster1.xml" /><Relationship Id="slideRel1"  Target="slides/slide1.xml" Type="http://schemas.openxmlformats.org/officeDocument/2006/relationships/slide" /><Relationship Id="slideRel2"  Target="slides/slide2.xml" Type="http://schemas.openxmlformats.org/officeDocument/2006/relationships/slide" /><Relationship Id="slideRel3"  Target="slides/slide3.xml" Type="http://schemas.openxmlformats.org/officeDocument/2006/relationships/slide" /><Relationship Id="slideRel4"  Target="slides/slide4.xml" Type="http://schemas.openxmlformats.org/officeDocument/2006/relationships/slide" /><Relationship Id="slideRel5"  Target="slides/slide5.xml" Type="http://schemas.openxmlformats.org/officeDocument/2006/relationships/slide" /><Relationship Id="slideRel6"  Target="slides/slide6.xml" Type="http://schemas.openxmlformats.org/officeDocument/2006/relationships/slide" /><Relationship Id="slideRel7"  Target="slides/slide7.xml" Type="http://schemas.openxmlformats.org/officeDocument/2006/relationships/slide" /><Relationship Id="slideRel8"  Target="slides/slide8.xml" Type="http://schemas.openxmlformats.org/officeDocument/2006/relationships/slide" /><Relationship Id="slideRel9"  Target="slides/slide9.xml" Type="http://schemas.openxmlformats.org/officeDocument/2006/relationships/slide" /><Relationship Id="slideRel10"  Target="slides/slide10.xml" Type="http://schemas.openxmlformats.org/officeDocument/2006/relationships/slide" /><Relationship Id="slideRel11"  Target="slides/slide11.xml" Type="http://schemas.openxmlformats.org/officeDocument/2006/relationships/slide" /><Relationship Id="slideRel12"  Target="slides/slide12.xml" Type="http://schemas.openxmlformats.org/officeDocument/2006/relationships/slide" /><Relationship Id="slideRel13"  Target="slides/slide13.xml" Type="http://schemas.openxmlformats.org/officeDocument/2006/relationships/slide" /><Relationship Id="slideRel14"  Target="slides/slide14.xml" Type="http://schemas.openxmlformats.org/officeDocument/2006/relationships/slide" /><Relationship Id="slideRel15"  Target="slides/slide15.xml" Type="http://schemas.openxmlformats.org/officeDocument/2006/relationships/slide" /><Relationship Id="slideRel16"  Target="slides/slide16.xml" Type="http://schemas.openxmlformats.org/officeDocument/2006/relationships/slide" /><Relationship Id="slideRel17"  Target="slides/slide17.xml" Type="http://schemas.openxmlformats.org/officeDocument/2006/relationships/slide" /><Relationship Id="slideRel18"  Target="slides/slide18.xml" Type="http://schemas.openxmlformats.org/officeDocument/2006/relationships/slide" /><Relationship Id="slideRel19"  Target="slides/slide19.xml" Type="http://schemas.openxmlformats.org/officeDocument/2006/relationships/slide" /><Relationship Id="slideRel20"  Target="slides/slide20.xml" Type="http://schemas.openxmlformats.org/officeDocument/2006/relationships/slide" /><Relationship Id="slideRel21"  Target="slides/slide21.xml" Type="http://schemas.openxmlformats.org/officeDocument/2006/relationships/slide" /><Relationship Id="slideRel22"  Target="slides/slide22.xml" Type="http://schemas.openxmlformats.org/officeDocument/2006/relationships/slide" /><Relationship Id="slideRel23"  Target="slides/slide23.xml" Type="http://schemas.openxmlformats.org/officeDocument/2006/relationships/slide" /><Relationship Id="slideRel24"  Target="slides/slide24.xml" Type="http://schemas.openxmlformats.org/officeDocument/2006/relationships/slide" /><Relationship Id="slideRel25"  Target="slides/slide25.xml" Type="http://schemas.openxmlformats.org/officeDocument/2006/relationships/slide" /><Relationship Id="slideRel26"  Target="slides/slide26.xml" Type="http://schemas.openxmlformats.org/officeDocument/2006/relationships/slide" /><Relationship Id="slideRel27"  Target="slides/slide27.xml" Type="http://schemas.openxmlformats.org/officeDocument/2006/relationships/slide" /><Relationship Id="slideRel28"  Target="slides/slide28.xml" Type="http://schemas.openxmlformats.org/officeDocument/2006/relationships/slide" /><Relationship Id="slideRel29"  Target="slides/slide29.xml" Type="http://schemas.openxmlformats.org/officeDocument/2006/relationships/slide" /><Relationship Id="slideRel30"  Target="slides/slide30.xml" Type="http://schemas.openxmlformats.org/officeDocument/2006/relationships/slide" /><Relationship Id="slideRel31"  Target="slides/slide31.xml" Type="http://schemas.openxmlformats.org/officeDocument/2006/relationships/slide" /><Relationship Id="slideRel32"  Target="slides/slide32.xml" Type="http://schemas.openxmlformats.org/officeDocument/2006/relationships/slide" /><Relationship Id="slideRel33"  Target="slides/slide33.xml" Type="http://schemas.openxmlformats.org/officeDocument/2006/relationships/slide" /><Relationship Id="slideRel34"  Target="slides/slide34.xml" Type="http://schemas.openxmlformats.org/officeDocument/2006/relationships/slide" /><Relationship Id="slideRel35"  Target="slides/slide35.xml" Type="http://schemas.openxmlformats.org/officeDocument/2006/relationships/slide" /><Relationship Id="slideRel36"  Target="slides/slide36.xml" Type="http://schemas.openxmlformats.org/officeDocument/2006/relationships/slide" /><Relationship Id="slideRel37"  Target="slides/slide37.xml" Type="http://schemas.openxmlformats.org/officeDocument/2006/relationships/slide" /><Relationship Id="slideRel38"  Target="slides/slide38.xml" Type="http://schemas.openxmlformats.org/officeDocument/2006/relationships/slide" /><Relationship Id="slideRel39"  Target="slides/slide39.xml" Type="http://schemas.openxmlformats.org/officeDocument/2006/relationships/slide" /><Relationship Id="slideRel40"  Target="slides/slide40.xml" Type="http://schemas.openxmlformats.org/officeDocument/2006/relationships/slide" /><Relationship Id="slideRel41"  Target="slides/slide41.xml" Type="http://schemas.openxmlformats.org/officeDocument/2006/relationships/slide" /><Relationship Id="slideRel42"  Target="slides/slide42.xml" Type="http://schemas.openxmlformats.org/officeDocument/2006/relationships/slide" /><Relationship Id="slideRel43"  Target="slides/slide43.xml" Type="http://schemas.openxmlformats.org/officeDocument/2006/relationships/slide" /><Relationship Id="slideRel44"  Target="slides/slide44.xml" Type="http://schemas.openxmlformats.org/officeDocument/2006/relationships/slide" /><Relationship Id="slideRel45"  Target="slides/slide45.xml" Type="http://schemas.openxmlformats.org/officeDocument/2006/relationships/slide" /><Relationship Id="slideRel46"  Target="slides/slide46.xml" Type="http://schemas.openxmlformats.org/officeDocument/2006/relationships/slide" /><Relationship Id="slideRel47"  Target="slides/slide47.xml" Type="http://schemas.openxmlformats.org/officeDocument/2006/relationships/slide" /></Relationships>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662947369842024025.xlsx"/></Relationships>
</file>

<file path=ppt/charts/_rels/chart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711777420243310919.xlsx"/></Relationships>
</file>

<file path=ppt/charts/_rels/chart100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573804987427893729.xlsx"/></Relationships>
</file>

<file path=ppt/charts/_rels/chart101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453807987531823487.xlsx"/></Relationships>
</file>

<file path=ppt/charts/_rels/chart102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633410962161839228.xlsx"/></Relationships>
</file>

<file path=ppt/charts/_rels/chart103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428320332727009085.xlsx"/></Relationships>
</file>

<file path=ppt/charts/_rels/chart104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114287009456045723.xlsx"/></Relationships>
</file>

<file path=ppt/charts/_rels/chart105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216101236080010702.xlsx"/></Relationships>
</file>

<file path=ppt/charts/_rels/chart106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07763694179210289.xlsx"/></Relationships>
</file>

<file path=ppt/charts/_rels/chart107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165276998861679663.xlsx"/></Relationships>
</file>

<file path=ppt/charts/_rels/chart108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943186354249595630.xlsx"/></Relationships>
</file>

<file path=ppt/charts/_rels/chart109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633035936676450199.xlsx"/></Relationships>
</file>

<file path=ppt/charts/_rels/chart11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7052125319639889496.xlsx"/></Relationships>
</file>

<file path=ppt/charts/_rels/chart110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016045438107099406.xlsx"/></Relationships>
</file>

<file path=ppt/charts/_rels/chart12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99309652325531147.xlsx"/></Relationships>
</file>

<file path=ppt/charts/_rels/chart13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815576790479664178.xlsx"/></Relationships>
</file>

<file path=ppt/charts/_rels/chart14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951504624956177680.xlsx"/></Relationships>
</file>

<file path=ppt/charts/_rels/chart15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005321360706941519.xlsx"/></Relationships>
</file>

<file path=ppt/charts/_rels/chart16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679008879679215532.xlsx"/></Relationships>
</file>

<file path=ppt/charts/_rels/chart17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587659388114337711.xlsx"/></Relationships>
</file>

<file path=ppt/charts/_rels/chart18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045450980722440171.xlsx"/></Relationships>
</file>

<file path=ppt/charts/_rels/chart19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0567948275254683.xlsx"/></Relationships>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5648552608998838218.xlsx"/></Relationships>
</file>

<file path=ppt/charts/_rels/chart20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910170499388667495.xlsx"/></Relationships>
</file>

<file path=ppt/charts/_rels/chart21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378867368687076446.xlsx"/></Relationships>
</file>

<file path=ppt/charts/_rels/chart22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809196932383278066.xlsx"/></Relationships>
</file>

<file path=ppt/charts/_rels/chart23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5736365485347563730.xlsx"/></Relationships>
</file>

<file path=ppt/charts/_rels/chart24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692348628747664022.xlsx"/></Relationships>
</file>

<file path=ppt/charts/_rels/chart25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303352569666346086.xlsx"/></Relationships>
</file>

<file path=ppt/charts/_rels/chart26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017576644590391398.xlsx"/></Relationships>
</file>

<file path=ppt/charts/_rels/chart27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475510583551638289.xlsx"/></Relationships>
</file>

<file path=ppt/charts/_rels/chart28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5848676659716300551.xlsx"/></Relationships>
</file>

<file path=ppt/charts/_rels/chart29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7731726149700765533.xlsx"/></Relationships>
</file>

<file path=ppt/charts/_rels/chart3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588152937983893006.xlsx"/></Relationships>
</file>

<file path=ppt/charts/_rels/chart30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804060111199689651.xlsx"/></Relationships>
</file>

<file path=ppt/charts/_rels/chart31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340589714770759989.xlsx"/></Relationships>
</file>

<file path=ppt/charts/_rels/chart32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141091131304754723.xlsx"/></Relationships>
</file>

<file path=ppt/charts/_rels/chart33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5404846312513481070.xlsx"/></Relationships>
</file>

<file path=ppt/charts/_rels/chart34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832799367183181538.xlsx"/></Relationships>
</file>

<file path=ppt/charts/_rels/chart35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065790187386069101.xlsx"/></Relationships>
</file>

<file path=ppt/charts/_rels/chart36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5778997649234644913.xlsx"/></Relationships>
</file>

<file path=ppt/charts/_rels/chart37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908926622759239549.xlsx"/></Relationships>
</file>

<file path=ppt/charts/_rels/chart38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632113246219517618.xlsx"/></Relationships>
</file>

<file path=ppt/charts/_rels/chart39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761773237848963759.xlsx"/></Relationships>
</file>

<file path=ppt/charts/_rels/chart4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05526014318274138.xlsx"/></Relationships>
</file>

<file path=ppt/charts/_rels/chart40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983383157050464136.xlsx"/></Relationships>
</file>

<file path=ppt/charts/_rels/chart41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716190632466090722.xlsx"/></Relationships>
</file>

<file path=ppt/charts/_rels/chart42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62427552786810515.xlsx"/></Relationships>
</file>

<file path=ppt/charts/_rels/chart43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260701390280201220.xlsx"/></Relationships>
</file>

<file path=ppt/charts/_rels/chart44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10697092780722363.xlsx"/></Relationships>
</file>

<file path=ppt/charts/_rels/chart45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147945351993356660.xlsx"/></Relationships>
</file>

<file path=ppt/charts/_rels/chart46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592977085912883758.xlsx"/></Relationships>
</file>

<file path=ppt/charts/_rels/chart47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868418268592738993.xlsx"/></Relationships>
</file>

<file path=ppt/charts/_rels/chart48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5680713757640570687.xlsx"/></Relationships>
</file>

<file path=ppt/charts/_rels/chart49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511456053686068288.xlsx"/></Relationships>
</file>

<file path=ppt/charts/_rels/chart5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96400633532808625.xlsx"/></Relationships>
</file>

<file path=ppt/charts/_rels/chart50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920571728557803917.xlsx"/></Relationships>
</file>

<file path=ppt/charts/_rels/chart51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974805714288178543.xlsx"/></Relationships>
</file>

<file path=ppt/charts/_rels/chart52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336094291732838119.xlsx"/></Relationships>
</file>

<file path=ppt/charts/_rels/chart53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030200553156752858.xlsx"/></Relationships>
</file>

<file path=ppt/charts/_rels/chart54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235960369130700505.xlsx"/></Relationships>
</file>

<file path=ppt/charts/_rels/chart55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944136000843295088.xlsx"/></Relationships>
</file>

<file path=ppt/charts/_rels/chart56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155278339813379595.xlsx"/></Relationships>
</file>

<file path=ppt/charts/_rels/chart57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981217646969230096.xlsx"/></Relationships>
</file>

<file path=ppt/charts/_rels/chart58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997238869865711258.xlsx"/></Relationships>
</file>

<file path=ppt/charts/_rels/chart59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547829582651863559.xlsx"/></Relationships>
</file>

<file path=ppt/charts/_rels/chart6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5575264074843904620.xlsx"/></Relationships>
</file>

<file path=ppt/charts/_rels/chart60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7840855466401677124.xlsx"/></Relationships>
</file>

<file path=ppt/charts/_rels/chart61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859816342965472664.xlsx"/></Relationships>
</file>

<file path=ppt/charts/_rels/chart62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9110897720120397271.xlsx"/></Relationships>
</file>

<file path=ppt/charts/_rels/chart63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765202396770374260.xlsx"/></Relationships>
</file>

<file path=ppt/charts/_rels/chart64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835201467385489836.xlsx"/></Relationships>
</file>

<file path=ppt/charts/_rels/chart65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688752730457399072.xlsx"/></Relationships>
</file>

<file path=ppt/charts/_rels/chart66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210177612998773559.xlsx"/></Relationships>
</file>

<file path=ppt/charts/_rels/chart67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617803943319947848.xlsx"/></Relationships>
</file>

<file path=ppt/charts/_rels/chart68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461464540970603538.xlsx"/></Relationships>
</file>

<file path=ppt/charts/_rels/chart69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155715530276228308.xlsx"/></Relationships>
</file>

<file path=ppt/charts/_rels/chart7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040913507578046319.xlsx"/></Relationships>
</file>

<file path=ppt/charts/_rels/chart70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094238099690126196.xlsx"/></Relationships>
</file>

<file path=ppt/charts/_rels/chart71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7696222889239053255.xlsx"/></Relationships>
</file>

<file path=ppt/charts/_rels/chart72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265078089364274188.xlsx"/></Relationships>
</file>

<file path=ppt/charts/_rels/chart73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557752665201620357.xlsx"/></Relationships>
</file>

<file path=ppt/charts/_rels/chart74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5070651559769990312.xlsx"/></Relationships>
</file>

<file path=ppt/charts/_rels/chart75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7407932292053302321.xlsx"/></Relationships>
</file>

<file path=ppt/charts/_rels/chart76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3132982565358769420.xlsx"/></Relationships>
</file>

<file path=ppt/charts/_rels/chart77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966731370300290723.xlsx"/></Relationships>
</file>

<file path=ppt/charts/_rels/chart78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860725443229191074.xlsx"/></Relationships>
</file>

<file path=ppt/charts/_rels/chart79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7345200402769234166.xlsx"/></Relationships>
</file>

<file path=ppt/charts/_rels/chart8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155088417534785244.xlsx"/></Relationships>
</file>

<file path=ppt/charts/_rels/chart80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132767904210412191.xlsx"/></Relationships>
</file>

<file path=ppt/charts/_rels/chart81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5947734701538420466.xlsx"/></Relationships>
</file>

<file path=ppt/charts/_rels/chart82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7673727464215481965.xlsx"/></Relationships>
</file>

<file path=ppt/charts/_rels/chart83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576342446304994011.xlsx"/></Relationships>
</file>

<file path=ppt/charts/_rels/chart84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557581863745579531.xlsx"/></Relationships>
</file>

<file path=ppt/charts/_rels/chart85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515023327236868673.xlsx"/></Relationships>
</file>

<file path=ppt/charts/_rels/chart86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2918133252622017762.xlsx"/></Relationships>
</file>

<file path=ppt/charts/_rels/chart87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496587380534676407.xlsx"/></Relationships>
</file>

<file path=ppt/charts/_rels/chart88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515597896902518721.xlsx"/></Relationships>
</file>

<file path=ppt/charts/_rels/chart89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748780260110402454.xlsx"/></Relationships>
</file>

<file path=ppt/charts/_rels/chart9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7051811959992157625.xlsx"/></Relationships>
</file>

<file path=ppt/charts/_rels/chart90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781521969646206245.xlsx"/></Relationships>
</file>

<file path=ppt/charts/_rels/chart91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1273926872092824640.xlsx"/></Relationships>
</file>

<file path=ppt/charts/_rels/chart92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264109320984727610.xlsx"/></Relationships>
</file>

<file path=ppt/charts/_rels/chart93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8775985137610455467.xlsx"/></Relationships>
</file>

<file path=ppt/charts/_rels/chart94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6707013707375999111.xlsx"/></Relationships>
</file>

<file path=ppt/charts/_rels/chart95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9051967755768203009.xlsx"/></Relationships>
</file>

<file path=ppt/charts/_rels/chart96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7024404103915891422.xlsx"/></Relationships>
</file>

<file path=ppt/charts/_rels/chart97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7328785370962612658.xlsx"/></Relationships>
</file>

<file path=ppt/charts/_rels/chart98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7182768261967740029.xlsx"/></Relationships>
</file>

<file path=ppt/charts/_rels/chart99.xml.rels><?xml version="1.0" encoding="UTF-8" standalone="yes"?><Relationships xmlns="http://schemas.openxmlformats.org/package/2006/relationships"><Relationship Id="rId1" Type="http://schemas.openxmlformats.org/officeDocument/2006/relationships/package" Target="../embeddings/xlsx449676258880446905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223.95</c:v>
                </c:pt>
                <c:pt idx="1">
                  <c:v>330.91</c:v>
                </c:pt>
                <c:pt idx="2">
                  <c:v>226.39</c:v>
                </c:pt>
                <c:pt idx="3">
                  <c:v>199.13</c:v>
                </c:pt>
                <c:pt idx="4">
                  <c:v>114.24</c:v>
                </c:pt>
                <c:pt idx="5">
                  <c:v>142.63</c:v>
                </c:pt>
                <c:pt idx="6">
                  <c:v>230.85</c:v>
                </c:pt>
                <c:pt idx="7">
                  <c:v>124.28</c:v>
                </c:pt>
                <c:pt idx="8">
                  <c:v>166.56</c:v>
                </c:pt>
                <c:pt idx="9">
                  <c:v>69.18</c:v>
                </c:pt>
                <c:pt idx="10">
                  <c:v>88.52</c:v>
                </c:pt>
                <c:pt idx="11">
                  <c:v>74.29</c:v>
                </c:pt>
                <c:pt idx="12">
                  <c:v>74.97</c:v>
                </c:pt>
                <c:pt idx="13">
                  <c:v>106.09</c:v>
                </c:pt>
                <c:pt idx="14">
                  <c:v>69.98</c:v>
                </c:pt>
                <c:pt idx="15">
                  <c:v>154.64</c:v>
                </c:pt>
                <c:pt idx="16">
                  <c:v>141.21</c:v>
                </c:pt>
                <c:pt idx="17">
                  <c:v>71.21</c:v>
                </c:pt>
                <c:pt idx="18">
                  <c:v>167.41</c:v>
                </c:pt>
                <c:pt idx="19">
                  <c:v>149.42</c:v>
                </c:pt>
                <c:pt idx="20">
                  <c:v>129.61</c:v>
                </c:pt>
                <c:pt idx="21">
                  <c:v>76.27</c:v>
                </c:pt>
                <c:pt idx="22">
                  <c:v>115.53</c:v>
                </c:pt>
                <c:pt idx="23">
                  <c:v>114.14</c:v>
                </c:pt>
                <c:pt idx="24">
                  <c:v>101.34</c:v>
                </c:pt>
                <c:pt idx="25">
                  <c:v>133.91</c:v>
                </c:pt>
                <c:pt idx="26">
                  <c:v>146.04</c:v>
                </c:pt>
                <c:pt idx="27">
                  <c:v>186.75</c:v>
                </c:pt>
                <c:pt idx="28">
                  <c:v>176.99</c:v>
                </c:pt>
                <c:pt idx="29">
                  <c:v>105.84</c:v>
                </c:pt>
                <c:pt idx="30">
                  <c:v>126.47</c:v>
                </c:pt>
                <c:pt idx="31">
                  <c:v>136.63</c:v>
                </c:pt>
                <c:pt idx="32">
                  <c:v>149.44</c:v>
                </c:pt>
                <c:pt idx="33">
                  <c:v>128.01</c:v>
                </c:pt>
                <c:pt idx="34">
                  <c:v>207.66</c:v>
                </c:pt>
                <c:pt idx="35">
                  <c:v>152.57</c:v>
                </c:pt>
                <c:pt idx="36">
                  <c:v>105.34</c:v>
                </c:pt>
                <c:pt idx="37">
                  <c:v>74.56</c:v>
                </c:pt>
                <c:pt idx="38">
                  <c:v>124.42</c:v>
                </c:pt>
                <c:pt idx="39">
                  <c:v>190.99</c:v>
                </c:pt>
                <c:pt idx="40">
                  <c:v>138.45</c:v>
                </c:pt>
                <c:pt idx="41">
                  <c:v>105.14</c:v>
                </c:pt>
                <c:pt idx="42">
                  <c:v>112.36</c:v>
                </c:pt>
                <c:pt idx="43">
                  <c:v>137.48</c:v>
                </c:pt>
                <c:pt idx="44">
                  <c:v>147.18</c:v>
                </c:pt>
                <c:pt idx="45">
                  <c:v>124.93</c:v>
                </c:pt>
                <c:pt idx="46">
                  <c:v>119.43</c:v>
                </c:pt>
                <c:pt idx="47">
                  <c:v>122.99</c:v>
                </c:pt>
                <c:pt idx="48">
                  <c:v>123.26</c:v>
                </c:pt>
                <c:pt idx="49">
                  <c:v>107.28</c:v>
                </c:pt>
                <c:pt idx="50">
                  <c:v>115.58</c:v>
                </c:pt>
                <c:pt idx="51">
                  <c:v>143.2</c:v>
                </c:pt>
                <c:pt idx="52">
                  <c:v>113.21</c:v>
                </c:pt>
                <c:pt idx="53">
                  <c:v>61.38</c:v>
                </c:pt>
                <c:pt idx="54">
                  <c:v>94.34</c:v>
                </c:pt>
                <c:pt idx="55">
                  <c:v>90.41</c:v>
                </c:pt>
                <c:pt idx="56">
                  <c:v>89.48</c:v>
                </c:pt>
                <c:pt idx="57">
                  <c:v>119.7</c:v>
                </c:pt>
                <c:pt idx="58">
                  <c:v>91.15</c:v>
                </c:pt>
                <c:pt idx="59">
                  <c:v>82.47</c:v>
                </c:pt>
                <c:pt idx="60">
                  <c:v>139.84</c:v>
                </c:pt>
                <c:pt idx="61">
                  <c:v>82.98</c:v>
                </c:pt>
                <c:pt idx="62">
                  <c:v>51.8</c:v>
                </c:pt>
                <c:pt idx="63">
                  <c:v>116.09</c:v>
                </c:pt>
                <c:pt idx="64">
                  <c:v>107.31</c:v>
                </c:pt>
                <c:pt idx="65">
                  <c:v>129.46</c:v>
                </c:pt>
                <c:pt idx="66">
                  <c:v>101.0</c:v>
                </c:pt>
                <c:pt idx="67">
                  <c:v>76.94</c:v>
                </c:pt>
                <c:pt idx="68">
                  <c:v>54.68</c:v>
                </c:pt>
                <c:pt idx="69">
                  <c:v>69.78</c:v>
                </c:pt>
                <c:pt idx="70">
                  <c:v>92.4</c:v>
                </c:pt>
                <c:pt idx="71">
                  <c:v>91.04</c:v>
                </c:pt>
                <c:pt idx="72">
                  <c:v>145.35</c:v>
                </c:pt>
                <c:pt idx="73">
                  <c:v>80.66</c:v>
                </c:pt>
                <c:pt idx="74">
                  <c:v>77.65</c:v>
                </c:pt>
                <c:pt idx="75">
                  <c:v>122.56</c:v>
                </c:pt>
                <c:pt idx="76">
                  <c:v>115.75</c:v>
                </c:pt>
                <c:pt idx="77">
                  <c:v>78.24</c:v>
                </c:pt>
                <c:pt idx="78">
                  <c:v>120.9</c:v>
                </c:pt>
                <c:pt idx="79">
                  <c:v>141.14</c:v>
                </c:pt>
                <c:pt idx="80">
                  <c:v>168.17</c:v>
                </c:pt>
                <c:pt idx="81">
                  <c:v>102.09</c:v>
                </c:pt>
                <c:pt idx="82">
                  <c:v>178.04</c:v>
                </c:pt>
                <c:pt idx="83">
                  <c:v>93.99</c:v>
                </c:pt>
                <c:pt idx="84">
                  <c:v>82.58</c:v>
                </c:pt>
                <c:pt idx="85">
                  <c:v>74.8</c:v>
                </c:pt>
                <c:pt idx="86">
                  <c:v>85.48</c:v>
                </c:pt>
                <c:pt idx="87">
                  <c:v>87.24</c:v>
                </c:pt>
                <c:pt idx="88">
                  <c:v>110.29</c:v>
                </c:pt>
                <c:pt idx="89">
                  <c:v>122.42</c:v>
                </c:pt>
                <c:pt idx="90">
                  <c:v>91.13</c:v>
                </c:pt>
                <c:pt idx="91">
                  <c:v>121.7</c:v>
                </c:pt>
                <c:pt idx="92">
                  <c:v>313.44</c:v>
                </c:pt>
                <c:pt idx="93">
                  <c:v>158.66</c:v>
                </c:pt>
                <c:pt idx="94">
                  <c:v>77.06</c:v>
                </c:pt>
                <c:pt idx="95">
                  <c:v>64.11</c:v>
                </c:pt>
                <c:pt idx="96">
                  <c:v>76.25</c:v>
                </c:pt>
                <c:pt idx="97">
                  <c:v>113.01</c:v>
                </c:pt>
                <c:pt idx="98">
                  <c:v>93.57</c:v>
                </c:pt>
                <c:pt idx="99">
                  <c:v>95.43</c:v>
                </c:pt>
                <c:pt idx="100">
                  <c:v>101.21</c:v>
                </c:pt>
                <c:pt idx="101">
                  <c:v>119.55</c:v>
                </c:pt>
                <c:pt idx="102">
                  <c:v>81.91</c:v>
                </c:pt>
                <c:pt idx="103">
                  <c:v>107.92</c:v>
                </c:pt>
                <c:pt idx="104">
                  <c:v>119.35</c:v>
                </c:pt>
                <c:pt idx="105">
                  <c:v>129.16</c:v>
                </c:pt>
                <c:pt idx="106">
                  <c:v>176.81</c:v>
                </c:pt>
                <c:pt idx="107">
                  <c:v>160.25</c:v>
                </c:pt>
                <c:pt idx="108">
                  <c:v>123.92</c:v>
                </c:pt>
                <c:pt idx="109">
                  <c:v>129.56</c:v>
                </c:pt>
                <c:pt idx="110">
                  <c:v>102.62</c:v>
                </c:pt>
                <c:pt idx="111">
                  <c:v>188.2</c:v>
                </c:pt>
                <c:pt idx="112">
                  <c:v>123.44</c:v>
                </c:pt>
                <c:pt idx="113">
                  <c:v>147.68</c:v>
                </c:pt>
                <c:pt idx="114">
                  <c:v>194.62</c:v>
                </c:pt>
                <c:pt idx="115">
                  <c:v>113.87</c:v>
                </c:pt>
                <c:pt idx="116">
                  <c:v>150.79</c:v>
                </c:pt>
                <c:pt idx="117">
                  <c:v>142.24</c:v>
                </c:pt>
                <c:pt idx="118">
                  <c:v>138.19</c:v>
                </c:pt>
                <c:pt idx="119">
                  <c:v>69.81</c:v>
                </c:pt>
                <c:pt idx="120">
                  <c:v>87.47</c:v>
                </c:pt>
                <c:pt idx="121">
                  <c:v>196.69</c:v>
                </c:pt>
                <c:pt idx="122">
                  <c:v>151.49</c:v>
                </c:pt>
                <c:pt idx="123">
                  <c:v>185.31</c:v>
                </c:pt>
                <c:pt idx="124">
                  <c:v>85.85</c:v>
                </c:pt>
                <c:pt idx="125">
                  <c:v>94.76</c:v>
                </c:pt>
                <c:pt idx="126">
                  <c:v>106.88</c:v>
                </c:pt>
                <c:pt idx="127">
                  <c:v>72.68</c:v>
                </c:pt>
                <c:pt idx="128">
                  <c:v>87.22</c:v>
                </c:pt>
                <c:pt idx="129">
                  <c:v>130.82</c:v>
                </c:pt>
                <c:pt idx="130">
                  <c:v>178.5</c:v>
                </c:pt>
                <c:pt idx="131">
                  <c:v>83.92</c:v>
                </c:pt>
                <c:pt idx="132">
                  <c:v>78.41</c:v>
                </c:pt>
                <c:pt idx="133">
                  <c:v>66.6</c:v>
                </c:pt>
                <c:pt idx="134">
                  <c:v>69.88</c:v>
                </c:pt>
                <c:pt idx="135">
                  <c:v>97.31</c:v>
                </c:pt>
                <c:pt idx="136">
                  <c:v>70.83</c:v>
                </c:pt>
                <c:pt idx="137">
                  <c:v>77.78</c:v>
                </c:pt>
                <c:pt idx="138">
                  <c:v>88.36</c:v>
                </c:pt>
                <c:pt idx="139">
                  <c:v>73.7</c:v>
                </c:pt>
                <c:pt idx="140">
                  <c:v>74.54</c:v>
                </c:pt>
                <c:pt idx="141">
                  <c:v>76.1</c:v>
                </c:pt>
                <c:pt idx="142">
                  <c:v>83.24</c:v>
                </c:pt>
                <c:pt idx="143">
                  <c:v>70.72</c:v>
                </c:pt>
                <c:pt idx="144">
                  <c:v>78.94</c:v>
                </c:pt>
                <c:pt idx="145">
                  <c:v>111.37</c:v>
                </c:pt>
                <c:pt idx="146">
                  <c:v>87.26</c:v>
                </c:pt>
                <c:pt idx="147">
                  <c:v>77.18</c:v>
                </c:pt>
                <c:pt idx="148">
                  <c:v>72.8</c:v>
                </c:pt>
                <c:pt idx="149">
                  <c:v>71.51</c:v>
                </c:pt>
                <c:pt idx="150">
                  <c:v>90.74</c:v>
                </c:pt>
                <c:pt idx="151">
                  <c:v>82.16</c:v>
                </c:pt>
                <c:pt idx="152">
                  <c:v>74.87</c:v>
                </c:pt>
                <c:pt idx="153">
                  <c:v>85.27</c:v>
                </c:pt>
                <c:pt idx="154">
                  <c:v>82.59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116.63</c:v>
                </c:pt>
                <c:pt idx="1">
                  <c:v>116.63</c:v>
                </c:pt>
                <c:pt idx="2">
                  <c:v>116.63</c:v>
                </c:pt>
                <c:pt idx="3">
                  <c:v>116.63</c:v>
                </c:pt>
                <c:pt idx="4">
                  <c:v>116.63</c:v>
                </c:pt>
                <c:pt idx="5">
                  <c:v>116.63</c:v>
                </c:pt>
                <c:pt idx="6">
                  <c:v>116.63</c:v>
                </c:pt>
                <c:pt idx="7">
                  <c:v>116.63</c:v>
                </c:pt>
                <c:pt idx="8">
                  <c:v>116.63</c:v>
                </c:pt>
                <c:pt idx="9">
                  <c:v>116.63</c:v>
                </c:pt>
                <c:pt idx="10">
                  <c:v>116.63</c:v>
                </c:pt>
                <c:pt idx="11">
                  <c:v>116.63</c:v>
                </c:pt>
                <c:pt idx="12">
                  <c:v>116.63</c:v>
                </c:pt>
                <c:pt idx="13">
                  <c:v>116.63</c:v>
                </c:pt>
                <c:pt idx="14">
                  <c:v>116.63</c:v>
                </c:pt>
                <c:pt idx="15">
                  <c:v>116.63</c:v>
                </c:pt>
                <c:pt idx="16">
                  <c:v>116.63</c:v>
                </c:pt>
                <c:pt idx="17">
                  <c:v>116.63</c:v>
                </c:pt>
                <c:pt idx="18">
                  <c:v>116.63</c:v>
                </c:pt>
                <c:pt idx="19">
                  <c:v>116.63</c:v>
                </c:pt>
                <c:pt idx="20">
                  <c:v>116.63</c:v>
                </c:pt>
                <c:pt idx="21">
                  <c:v>116.63</c:v>
                </c:pt>
                <c:pt idx="22">
                  <c:v>116.63</c:v>
                </c:pt>
                <c:pt idx="23">
                  <c:v>116.63</c:v>
                </c:pt>
                <c:pt idx="24">
                  <c:v>116.63</c:v>
                </c:pt>
                <c:pt idx="25">
                  <c:v>116.63</c:v>
                </c:pt>
                <c:pt idx="26">
                  <c:v>116.63</c:v>
                </c:pt>
                <c:pt idx="27">
                  <c:v>116.63</c:v>
                </c:pt>
                <c:pt idx="28">
                  <c:v>116.63</c:v>
                </c:pt>
                <c:pt idx="29">
                  <c:v>116.63</c:v>
                </c:pt>
                <c:pt idx="30">
                  <c:v>116.63</c:v>
                </c:pt>
                <c:pt idx="31">
                  <c:v>116.63</c:v>
                </c:pt>
                <c:pt idx="32">
                  <c:v>116.63</c:v>
                </c:pt>
                <c:pt idx="33">
                  <c:v>116.63</c:v>
                </c:pt>
                <c:pt idx="34">
                  <c:v>116.63</c:v>
                </c:pt>
                <c:pt idx="35">
                  <c:v>116.63</c:v>
                </c:pt>
                <c:pt idx="36">
                  <c:v>116.63</c:v>
                </c:pt>
                <c:pt idx="37">
                  <c:v>116.63</c:v>
                </c:pt>
                <c:pt idx="38">
                  <c:v>116.63</c:v>
                </c:pt>
                <c:pt idx="39">
                  <c:v>116.63</c:v>
                </c:pt>
                <c:pt idx="40">
                  <c:v>116.63</c:v>
                </c:pt>
                <c:pt idx="41">
                  <c:v>116.63</c:v>
                </c:pt>
                <c:pt idx="42">
                  <c:v>116.63</c:v>
                </c:pt>
                <c:pt idx="43">
                  <c:v>116.63</c:v>
                </c:pt>
                <c:pt idx="44">
                  <c:v>116.63</c:v>
                </c:pt>
                <c:pt idx="45">
                  <c:v>116.63</c:v>
                </c:pt>
                <c:pt idx="46">
                  <c:v>116.63</c:v>
                </c:pt>
                <c:pt idx="47">
                  <c:v>116.63</c:v>
                </c:pt>
                <c:pt idx="48">
                  <c:v>116.63</c:v>
                </c:pt>
                <c:pt idx="49">
                  <c:v>116.63</c:v>
                </c:pt>
                <c:pt idx="50">
                  <c:v>116.63</c:v>
                </c:pt>
                <c:pt idx="51">
                  <c:v>116.63</c:v>
                </c:pt>
                <c:pt idx="52">
                  <c:v>116.63</c:v>
                </c:pt>
                <c:pt idx="53">
                  <c:v>116.63</c:v>
                </c:pt>
                <c:pt idx="54">
                  <c:v>116.63</c:v>
                </c:pt>
                <c:pt idx="55">
                  <c:v>116.63</c:v>
                </c:pt>
                <c:pt idx="56">
                  <c:v>116.63</c:v>
                </c:pt>
                <c:pt idx="57">
                  <c:v>116.63</c:v>
                </c:pt>
                <c:pt idx="58">
                  <c:v>116.63</c:v>
                </c:pt>
                <c:pt idx="59">
                  <c:v>116.63</c:v>
                </c:pt>
                <c:pt idx="60">
                  <c:v>116.63</c:v>
                </c:pt>
                <c:pt idx="61">
                  <c:v>116.63</c:v>
                </c:pt>
                <c:pt idx="62">
                  <c:v>116.63</c:v>
                </c:pt>
                <c:pt idx="63">
                  <c:v>116.63</c:v>
                </c:pt>
                <c:pt idx="64">
                  <c:v>116.63</c:v>
                </c:pt>
                <c:pt idx="65">
                  <c:v>116.63</c:v>
                </c:pt>
                <c:pt idx="66">
                  <c:v>116.63</c:v>
                </c:pt>
                <c:pt idx="67">
                  <c:v>116.63</c:v>
                </c:pt>
                <c:pt idx="68">
                  <c:v>116.63</c:v>
                </c:pt>
                <c:pt idx="69">
                  <c:v>116.63</c:v>
                </c:pt>
                <c:pt idx="70">
                  <c:v>116.63</c:v>
                </c:pt>
                <c:pt idx="71">
                  <c:v>116.63</c:v>
                </c:pt>
                <c:pt idx="72">
                  <c:v>116.63</c:v>
                </c:pt>
                <c:pt idx="73">
                  <c:v>116.63</c:v>
                </c:pt>
                <c:pt idx="74">
                  <c:v>116.63</c:v>
                </c:pt>
                <c:pt idx="75">
                  <c:v>116.63</c:v>
                </c:pt>
                <c:pt idx="76">
                  <c:v>116.63</c:v>
                </c:pt>
                <c:pt idx="77">
                  <c:v>116.63</c:v>
                </c:pt>
                <c:pt idx="78">
                  <c:v>116.63</c:v>
                </c:pt>
                <c:pt idx="79">
                  <c:v>116.63</c:v>
                </c:pt>
                <c:pt idx="80">
                  <c:v>116.63</c:v>
                </c:pt>
                <c:pt idx="81">
                  <c:v>116.63</c:v>
                </c:pt>
                <c:pt idx="82">
                  <c:v>116.63</c:v>
                </c:pt>
                <c:pt idx="83">
                  <c:v>116.63</c:v>
                </c:pt>
                <c:pt idx="84">
                  <c:v>116.63</c:v>
                </c:pt>
                <c:pt idx="85">
                  <c:v>116.63</c:v>
                </c:pt>
                <c:pt idx="86">
                  <c:v>116.63</c:v>
                </c:pt>
                <c:pt idx="87">
                  <c:v>116.63</c:v>
                </c:pt>
                <c:pt idx="88">
                  <c:v>116.63</c:v>
                </c:pt>
                <c:pt idx="89">
                  <c:v>116.63</c:v>
                </c:pt>
                <c:pt idx="90">
                  <c:v>116.63</c:v>
                </c:pt>
                <c:pt idx="91">
                  <c:v>116.63</c:v>
                </c:pt>
                <c:pt idx="92">
                  <c:v>116.63</c:v>
                </c:pt>
                <c:pt idx="93">
                  <c:v>116.63</c:v>
                </c:pt>
                <c:pt idx="94">
                  <c:v>116.63</c:v>
                </c:pt>
                <c:pt idx="95">
                  <c:v>116.63</c:v>
                </c:pt>
                <c:pt idx="96">
                  <c:v>116.63</c:v>
                </c:pt>
                <c:pt idx="97">
                  <c:v>116.63</c:v>
                </c:pt>
                <c:pt idx="98">
                  <c:v>116.63</c:v>
                </c:pt>
                <c:pt idx="99">
                  <c:v>116.63</c:v>
                </c:pt>
                <c:pt idx="100">
                  <c:v>116.63</c:v>
                </c:pt>
                <c:pt idx="101">
                  <c:v>116.63</c:v>
                </c:pt>
                <c:pt idx="102">
                  <c:v>116.63</c:v>
                </c:pt>
                <c:pt idx="103">
                  <c:v>116.63</c:v>
                </c:pt>
                <c:pt idx="104">
                  <c:v>116.63</c:v>
                </c:pt>
                <c:pt idx="105">
                  <c:v>116.63</c:v>
                </c:pt>
                <c:pt idx="106">
                  <c:v>116.63</c:v>
                </c:pt>
                <c:pt idx="107">
                  <c:v>116.63</c:v>
                </c:pt>
                <c:pt idx="108">
                  <c:v>116.63</c:v>
                </c:pt>
                <c:pt idx="109">
                  <c:v>116.63</c:v>
                </c:pt>
                <c:pt idx="110">
                  <c:v>116.63</c:v>
                </c:pt>
                <c:pt idx="111">
                  <c:v>116.63</c:v>
                </c:pt>
                <c:pt idx="112">
                  <c:v>116.63</c:v>
                </c:pt>
                <c:pt idx="113">
                  <c:v>116.63</c:v>
                </c:pt>
                <c:pt idx="114">
                  <c:v>116.63</c:v>
                </c:pt>
                <c:pt idx="115">
                  <c:v>116.63</c:v>
                </c:pt>
                <c:pt idx="116">
                  <c:v>116.63</c:v>
                </c:pt>
                <c:pt idx="117">
                  <c:v>116.63</c:v>
                </c:pt>
                <c:pt idx="118">
                  <c:v>116.63</c:v>
                </c:pt>
                <c:pt idx="119">
                  <c:v>116.63</c:v>
                </c:pt>
                <c:pt idx="120">
                  <c:v>116.63</c:v>
                </c:pt>
                <c:pt idx="121">
                  <c:v>116.63</c:v>
                </c:pt>
                <c:pt idx="122">
                  <c:v>116.63</c:v>
                </c:pt>
                <c:pt idx="123">
                  <c:v>116.63</c:v>
                </c:pt>
                <c:pt idx="124">
                  <c:v>116.63</c:v>
                </c:pt>
                <c:pt idx="125">
                  <c:v>116.63</c:v>
                </c:pt>
                <c:pt idx="126">
                  <c:v>116.63</c:v>
                </c:pt>
                <c:pt idx="127">
                  <c:v>116.63</c:v>
                </c:pt>
                <c:pt idx="128">
                  <c:v>116.63</c:v>
                </c:pt>
                <c:pt idx="129">
                  <c:v>116.63</c:v>
                </c:pt>
                <c:pt idx="130">
                  <c:v>116.63</c:v>
                </c:pt>
                <c:pt idx="131">
                  <c:v>116.63</c:v>
                </c:pt>
                <c:pt idx="132">
                  <c:v>116.63</c:v>
                </c:pt>
                <c:pt idx="133">
                  <c:v>116.63</c:v>
                </c:pt>
                <c:pt idx="134">
                  <c:v>116.63</c:v>
                </c:pt>
                <c:pt idx="135">
                  <c:v>116.63</c:v>
                </c:pt>
                <c:pt idx="136">
                  <c:v>116.63</c:v>
                </c:pt>
                <c:pt idx="137">
                  <c:v>116.63</c:v>
                </c:pt>
                <c:pt idx="138">
                  <c:v>116.63</c:v>
                </c:pt>
                <c:pt idx="139">
                  <c:v>116.63</c:v>
                </c:pt>
                <c:pt idx="140">
                  <c:v>116.63</c:v>
                </c:pt>
                <c:pt idx="141">
                  <c:v>116.63</c:v>
                </c:pt>
                <c:pt idx="142">
                  <c:v>116.63</c:v>
                </c:pt>
                <c:pt idx="143">
                  <c:v>116.63</c:v>
                </c:pt>
                <c:pt idx="144">
                  <c:v>116.63</c:v>
                </c:pt>
                <c:pt idx="145">
                  <c:v>116.63</c:v>
                </c:pt>
                <c:pt idx="146">
                  <c:v>116.63</c:v>
                </c:pt>
                <c:pt idx="147">
                  <c:v>116.63</c:v>
                </c:pt>
                <c:pt idx="148">
                  <c:v>116.63</c:v>
                </c:pt>
                <c:pt idx="149">
                  <c:v>116.63</c:v>
                </c:pt>
                <c:pt idx="150">
                  <c:v>116.63</c:v>
                </c:pt>
                <c:pt idx="151">
                  <c:v>116.63</c:v>
                </c:pt>
                <c:pt idx="152">
                  <c:v>116.63</c:v>
                </c:pt>
                <c:pt idx="153">
                  <c:v>116.63</c:v>
                </c:pt>
                <c:pt idx="154">
                  <c:v>116.63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196.69</c:v>
                </c:pt>
                <c:pt idx="1">
                  <c:v>196.69</c:v>
                </c:pt>
                <c:pt idx="2">
                  <c:v>196.69</c:v>
                </c:pt>
                <c:pt idx="3">
                  <c:v>196.69</c:v>
                </c:pt>
                <c:pt idx="4">
                  <c:v>196.69</c:v>
                </c:pt>
                <c:pt idx="5">
                  <c:v>196.69</c:v>
                </c:pt>
                <c:pt idx="6">
                  <c:v>196.69</c:v>
                </c:pt>
                <c:pt idx="7">
                  <c:v>196.69</c:v>
                </c:pt>
                <c:pt idx="8">
                  <c:v>196.69</c:v>
                </c:pt>
                <c:pt idx="9">
                  <c:v>196.69</c:v>
                </c:pt>
                <c:pt idx="10">
                  <c:v>196.69</c:v>
                </c:pt>
                <c:pt idx="11">
                  <c:v>196.69</c:v>
                </c:pt>
                <c:pt idx="12">
                  <c:v>196.69</c:v>
                </c:pt>
                <c:pt idx="13">
                  <c:v>196.69</c:v>
                </c:pt>
                <c:pt idx="14">
                  <c:v>196.69</c:v>
                </c:pt>
                <c:pt idx="15">
                  <c:v>196.69</c:v>
                </c:pt>
                <c:pt idx="16">
                  <c:v>196.69</c:v>
                </c:pt>
                <c:pt idx="17">
                  <c:v>196.69</c:v>
                </c:pt>
                <c:pt idx="18">
                  <c:v>196.69</c:v>
                </c:pt>
                <c:pt idx="19">
                  <c:v>196.69</c:v>
                </c:pt>
                <c:pt idx="20">
                  <c:v>196.69</c:v>
                </c:pt>
                <c:pt idx="21">
                  <c:v>196.69</c:v>
                </c:pt>
                <c:pt idx="22">
                  <c:v>196.69</c:v>
                </c:pt>
                <c:pt idx="23">
                  <c:v>196.69</c:v>
                </c:pt>
                <c:pt idx="24">
                  <c:v>196.69</c:v>
                </c:pt>
                <c:pt idx="25">
                  <c:v>196.69</c:v>
                </c:pt>
                <c:pt idx="26">
                  <c:v>196.69</c:v>
                </c:pt>
                <c:pt idx="27">
                  <c:v>196.69</c:v>
                </c:pt>
                <c:pt idx="28">
                  <c:v>196.69</c:v>
                </c:pt>
                <c:pt idx="29">
                  <c:v>196.69</c:v>
                </c:pt>
                <c:pt idx="30">
                  <c:v>196.69</c:v>
                </c:pt>
                <c:pt idx="31">
                  <c:v>196.69</c:v>
                </c:pt>
                <c:pt idx="32">
                  <c:v>196.69</c:v>
                </c:pt>
                <c:pt idx="33">
                  <c:v>196.69</c:v>
                </c:pt>
                <c:pt idx="34">
                  <c:v>196.69</c:v>
                </c:pt>
                <c:pt idx="35">
                  <c:v>196.69</c:v>
                </c:pt>
                <c:pt idx="36">
                  <c:v>196.69</c:v>
                </c:pt>
                <c:pt idx="37">
                  <c:v>196.69</c:v>
                </c:pt>
                <c:pt idx="38">
                  <c:v>196.69</c:v>
                </c:pt>
                <c:pt idx="39">
                  <c:v>196.69</c:v>
                </c:pt>
                <c:pt idx="40">
                  <c:v>196.69</c:v>
                </c:pt>
                <c:pt idx="41">
                  <c:v>196.69</c:v>
                </c:pt>
                <c:pt idx="42">
                  <c:v>196.69</c:v>
                </c:pt>
                <c:pt idx="43">
                  <c:v>196.69</c:v>
                </c:pt>
                <c:pt idx="44">
                  <c:v>196.69</c:v>
                </c:pt>
                <c:pt idx="45">
                  <c:v>196.69</c:v>
                </c:pt>
                <c:pt idx="46">
                  <c:v>196.69</c:v>
                </c:pt>
                <c:pt idx="47">
                  <c:v>196.69</c:v>
                </c:pt>
                <c:pt idx="48">
                  <c:v>196.69</c:v>
                </c:pt>
                <c:pt idx="49">
                  <c:v>196.69</c:v>
                </c:pt>
                <c:pt idx="50">
                  <c:v>196.69</c:v>
                </c:pt>
                <c:pt idx="51">
                  <c:v>196.69</c:v>
                </c:pt>
                <c:pt idx="52">
                  <c:v>196.69</c:v>
                </c:pt>
                <c:pt idx="53">
                  <c:v>196.69</c:v>
                </c:pt>
                <c:pt idx="54">
                  <c:v>196.69</c:v>
                </c:pt>
                <c:pt idx="55">
                  <c:v>196.69</c:v>
                </c:pt>
                <c:pt idx="56">
                  <c:v>196.69</c:v>
                </c:pt>
                <c:pt idx="57">
                  <c:v>196.69</c:v>
                </c:pt>
                <c:pt idx="58">
                  <c:v>196.69</c:v>
                </c:pt>
                <c:pt idx="59">
                  <c:v>196.69</c:v>
                </c:pt>
                <c:pt idx="60">
                  <c:v>196.69</c:v>
                </c:pt>
                <c:pt idx="61">
                  <c:v>196.69</c:v>
                </c:pt>
                <c:pt idx="62">
                  <c:v>196.69</c:v>
                </c:pt>
                <c:pt idx="63">
                  <c:v>196.69</c:v>
                </c:pt>
                <c:pt idx="64">
                  <c:v>196.69</c:v>
                </c:pt>
                <c:pt idx="65">
                  <c:v>196.69</c:v>
                </c:pt>
                <c:pt idx="66">
                  <c:v>196.69</c:v>
                </c:pt>
                <c:pt idx="67">
                  <c:v>196.69</c:v>
                </c:pt>
                <c:pt idx="68">
                  <c:v>196.69</c:v>
                </c:pt>
                <c:pt idx="69">
                  <c:v>196.69</c:v>
                </c:pt>
                <c:pt idx="70">
                  <c:v>196.69</c:v>
                </c:pt>
                <c:pt idx="71">
                  <c:v>196.69</c:v>
                </c:pt>
                <c:pt idx="72">
                  <c:v>196.69</c:v>
                </c:pt>
                <c:pt idx="73">
                  <c:v>196.69</c:v>
                </c:pt>
                <c:pt idx="74">
                  <c:v>196.69</c:v>
                </c:pt>
                <c:pt idx="75">
                  <c:v>196.69</c:v>
                </c:pt>
                <c:pt idx="76">
                  <c:v>196.69</c:v>
                </c:pt>
                <c:pt idx="77">
                  <c:v>196.69</c:v>
                </c:pt>
                <c:pt idx="78">
                  <c:v>196.69</c:v>
                </c:pt>
                <c:pt idx="79">
                  <c:v>196.69</c:v>
                </c:pt>
                <c:pt idx="80">
                  <c:v>196.69</c:v>
                </c:pt>
                <c:pt idx="81">
                  <c:v>196.69</c:v>
                </c:pt>
                <c:pt idx="82">
                  <c:v>196.69</c:v>
                </c:pt>
                <c:pt idx="83">
                  <c:v>196.69</c:v>
                </c:pt>
                <c:pt idx="84">
                  <c:v>196.69</c:v>
                </c:pt>
                <c:pt idx="85">
                  <c:v>196.69</c:v>
                </c:pt>
                <c:pt idx="86">
                  <c:v>196.69</c:v>
                </c:pt>
                <c:pt idx="87">
                  <c:v>196.69</c:v>
                </c:pt>
                <c:pt idx="88">
                  <c:v>196.69</c:v>
                </c:pt>
                <c:pt idx="89">
                  <c:v>196.69</c:v>
                </c:pt>
                <c:pt idx="90">
                  <c:v>196.69</c:v>
                </c:pt>
                <c:pt idx="91">
                  <c:v>196.69</c:v>
                </c:pt>
                <c:pt idx="92">
                  <c:v>196.69</c:v>
                </c:pt>
                <c:pt idx="93">
                  <c:v>196.69</c:v>
                </c:pt>
                <c:pt idx="94">
                  <c:v>196.69</c:v>
                </c:pt>
                <c:pt idx="95">
                  <c:v>196.69</c:v>
                </c:pt>
                <c:pt idx="96">
                  <c:v>196.69</c:v>
                </c:pt>
                <c:pt idx="97">
                  <c:v>196.69</c:v>
                </c:pt>
                <c:pt idx="98">
                  <c:v>196.69</c:v>
                </c:pt>
                <c:pt idx="99">
                  <c:v>196.69</c:v>
                </c:pt>
                <c:pt idx="100">
                  <c:v>196.69</c:v>
                </c:pt>
                <c:pt idx="101">
                  <c:v>196.69</c:v>
                </c:pt>
                <c:pt idx="102">
                  <c:v>196.69</c:v>
                </c:pt>
                <c:pt idx="103">
                  <c:v>196.69</c:v>
                </c:pt>
                <c:pt idx="104">
                  <c:v>196.69</c:v>
                </c:pt>
                <c:pt idx="105">
                  <c:v>196.69</c:v>
                </c:pt>
                <c:pt idx="106">
                  <c:v>196.69</c:v>
                </c:pt>
                <c:pt idx="107">
                  <c:v>196.69</c:v>
                </c:pt>
                <c:pt idx="108">
                  <c:v>196.69</c:v>
                </c:pt>
                <c:pt idx="109">
                  <c:v>196.69</c:v>
                </c:pt>
                <c:pt idx="110">
                  <c:v>196.69</c:v>
                </c:pt>
                <c:pt idx="111">
                  <c:v>196.69</c:v>
                </c:pt>
                <c:pt idx="112">
                  <c:v>196.69</c:v>
                </c:pt>
                <c:pt idx="113">
                  <c:v>196.69</c:v>
                </c:pt>
                <c:pt idx="114">
                  <c:v>196.69</c:v>
                </c:pt>
                <c:pt idx="115">
                  <c:v>196.69</c:v>
                </c:pt>
                <c:pt idx="116">
                  <c:v>196.69</c:v>
                </c:pt>
                <c:pt idx="117">
                  <c:v>196.69</c:v>
                </c:pt>
                <c:pt idx="118">
                  <c:v>196.69</c:v>
                </c:pt>
                <c:pt idx="119">
                  <c:v>196.69</c:v>
                </c:pt>
                <c:pt idx="120">
                  <c:v>196.69</c:v>
                </c:pt>
                <c:pt idx="121">
                  <c:v>196.69</c:v>
                </c:pt>
                <c:pt idx="122">
                  <c:v>196.69</c:v>
                </c:pt>
                <c:pt idx="123">
                  <c:v>196.69</c:v>
                </c:pt>
                <c:pt idx="124">
                  <c:v>196.69</c:v>
                </c:pt>
                <c:pt idx="125">
                  <c:v>196.69</c:v>
                </c:pt>
                <c:pt idx="126">
                  <c:v>196.69</c:v>
                </c:pt>
                <c:pt idx="127">
                  <c:v>196.69</c:v>
                </c:pt>
                <c:pt idx="128">
                  <c:v>196.69</c:v>
                </c:pt>
                <c:pt idx="129">
                  <c:v>196.69</c:v>
                </c:pt>
                <c:pt idx="130">
                  <c:v>196.69</c:v>
                </c:pt>
                <c:pt idx="131">
                  <c:v>196.69</c:v>
                </c:pt>
                <c:pt idx="132">
                  <c:v>196.69</c:v>
                </c:pt>
                <c:pt idx="133">
                  <c:v>196.69</c:v>
                </c:pt>
                <c:pt idx="134">
                  <c:v>196.69</c:v>
                </c:pt>
                <c:pt idx="135">
                  <c:v>196.69</c:v>
                </c:pt>
                <c:pt idx="136">
                  <c:v>196.69</c:v>
                </c:pt>
                <c:pt idx="137">
                  <c:v>196.69</c:v>
                </c:pt>
                <c:pt idx="138">
                  <c:v>196.69</c:v>
                </c:pt>
                <c:pt idx="139">
                  <c:v>196.69</c:v>
                </c:pt>
                <c:pt idx="140">
                  <c:v>196.69</c:v>
                </c:pt>
                <c:pt idx="141">
                  <c:v>196.69</c:v>
                </c:pt>
                <c:pt idx="142">
                  <c:v>196.69</c:v>
                </c:pt>
                <c:pt idx="143">
                  <c:v>196.69</c:v>
                </c:pt>
                <c:pt idx="144">
                  <c:v>196.69</c:v>
                </c:pt>
                <c:pt idx="145">
                  <c:v>196.69</c:v>
                </c:pt>
                <c:pt idx="146">
                  <c:v>196.69</c:v>
                </c:pt>
                <c:pt idx="147">
                  <c:v>196.69</c:v>
                </c:pt>
                <c:pt idx="148">
                  <c:v>196.69</c:v>
                </c:pt>
                <c:pt idx="149">
                  <c:v>196.69</c:v>
                </c:pt>
                <c:pt idx="150">
                  <c:v>196.69</c:v>
                </c:pt>
                <c:pt idx="151">
                  <c:v>196.69</c:v>
                </c:pt>
                <c:pt idx="152">
                  <c:v>196.69</c:v>
                </c:pt>
                <c:pt idx="153">
                  <c:v>196.69</c:v>
                </c:pt>
                <c:pt idx="154">
                  <c:v>196.69</c:v>
                </c:pt>
              </c:numCache>
            </c:numRef>
          </c:yVal>
        </c:ser>
        <c:axId val="81357640"/>
        <c:axId val="81357641"/>
      </c:scatterChart>
      <c:valAx>
        <c:axId val="8135764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641"/>
        <c:crosses val="autoZero"/>
      </c:valAx>
      <c:valAx>
        <c:axId val="8135764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64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armstg01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0.05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0.67</c:v>
                </c:pt>
                <c:pt idx="13">
                  <c:v>0.65</c:v>
                </c:pt>
                <c:pt idx="14">
                  <c:v>6.27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0.01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0.05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0.07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0.06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0.07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0.02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0.01</c:v>
                </c:pt>
                <c:pt idx="72">
                  <c:v>0.05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0.01</c:v>
                </c:pt>
                <c:pt idx="79">
                  <c:v>0.03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20.17</c:v>
                </c:pt>
                <c:pt idx="85">
                  <c:v>12.98</c:v>
                </c:pt>
                <c:pt idx="86">
                  <c:v>7.12</c:v>
                </c:pt>
                <c:pt idx="87">
                  <c:v>1.55</c:v>
                </c:pt>
                <c:pt idx="88">
                  <c:v>0.47</c:v>
                </c:pt>
                <c:pt idx="89">
                  <c:v>0.0</c:v>
                </c:pt>
                <c:pt idx="90">
                  <c:v>0.01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0.06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0.06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0.05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0.02</c:v>
                </c:pt>
                <c:pt idx="132">
                  <c:v>0.02</c:v>
                </c:pt>
                <c:pt idx="133">
                  <c:v>0.02</c:v>
                </c:pt>
                <c:pt idx="134">
                  <c:v>0.01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0.07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bsmdbqa01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82.84</c:v>
                </c:pt>
                <c:pt idx="1">
                  <c:v>7.53</c:v>
                </c:pt>
                <c:pt idx="2">
                  <c:v>8.73</c:v>
                </c:pt>
                <c:pt idx="3">
                  <c:v>4.77</c:v>
                </c:pt>
                <c:pt idx="4">
                  <c:v>0.59</c:v>
                </c:pt>
                <c:pt idx="5">
                  <c:v>0.42</c:v>
                </c:pt>
                <c:pt idx="6">
                  <c:v>0.09</c:v>
                </c:pt>
                <c:pt idx="7">
                  <c:v>0.02</c:v>
                </c:pt>
                <c:pt idx="8">
                  <c:v>6.46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0.03</c:v>
                </c:pt>
                <c:pt idx="13">
                  <c:v>7.24</c:v>
                </c:pt>
                <c:pt idx="14">
                  <c:v>8.9</c:v>
                </c:pt>
                <c:pt idx="15">
                  <c:v>4.48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6.25</c:v>
                </c:pt>
                <c:pt idx="21">
                  <c:v>0.02</c:v>
                </c:pt>
                <c:pt idx="22">
                  <c:v>0.02</c:v>
                </c:pt>
                <c:pt idx="23">
                  <c:v>16.48</c:v>
                </c:pt>
                <c:pt idx="24">
                  <c:v>64.09</c:v>
                </c:pt>
                <c:pt idx="25">
                  <c:v>11.37</c:v>
                </c:pt>
                <c:pt idx="26">
                  <c:v>5.9</c:v>
                </c:pt>
                <c:pt idx="27">
                  <c:v>4.48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6.52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0.03</c:v>
                </c:pt>
                <c:pt idx="37">
                  <c:v>9.6</c:v>
                </c:pt>
                <c:pt idx="38">
                  <c:v>6.55</c:v>
                </c:pt>
                <c:pt idx="39">
                  <c:v>4.48</c:v>
                </c:pt>
                <c:pt idx="40">
                  <c:v>0.03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6.47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82.27</c:v>
                </c:pt>
                <c:pt idx="49">
                  <c:v>9.6</c:v>
                </c:pt>
                <c:pt idx="50">
                  <c:v>6.51</c:v>
                </c:pt>
                <c:pt idx="51">
                  <c:v>4.49</c:v>
                </c:pt>
                <c:pt idx="52">
                  <c:v>0.02</c:v>
                </c:pt>
                <c:pt idx="53">
                  <c:v>0.02</c:v>
                </c:pt>
                <c:pt idx="54">
                  <c:v>0.02</c:v>
                </c:pt>
                <c:pt idx="55">
                  <c:v>1.36</c:v>
                </c:pt>
                <c:pt idx="56">
                  <c:v>5.16</c:v>
                </c:pt>
                <c:pt idx="57">
                  <c:v>0.02</c:v>
                </c:pt>
                <c:pt idx="58">
                  <c:v>0.02</c:v>
                </c:pt>
                <c:pt idx="59">
                  <c:v>0.02</c:v>
                </c:pt>
                <c:pt idx="60">
                  <c:v>0.03</c:v>
                </c:pt>
                <c:pt idx="61">
                  <c:v>9.34</c:v>
                </c:pt>
                <c:pt idx="62">
                  <c:v>6.76</c:v>
                </c:pt>
                <c:pt idx="63">
                  <c:v>4.5</c:v>
                </c:pt>
                <c:pt idx="64">
                  <c:v>0.03</c:v>
                </c:pt>
                <c:pt idx="65">
                  <c:v>0.02</c:v>
                </c:pt>
                <c:pt idx="66">
                  <c:v>0.02</c:v>
                </c:pt>
                <c:pt idx="67">
                  <c:v>0.02</c:v>
                </c:pt>
                <c:pt idx="68">
                  <c:v>6.19</c:v>
                </c:pt>
                <c:pt idx="69">
                  <c:v>0.02</c:v>
                </c:pt>
                <c:pt idx="70">
                  <c:v>0.02</c:v>
                </c:pt>
                <c:pt idx="71">
                  <c:v>33.39</c:v>
                </c:pt>
                <c:pt idx="72">
                  <c:v>46.9</c:v>
                </c:pt>
                <c:pt idx="73">
                  <c:v>5.64</c:v>
                </c:pt>
                <c:pt idx="74">
                  <c:v>11.6</c:v>
                </c:pt>
                <c:pt idx="75">
                  <c:v>4.5</c:v>
                </c:pt>
                <c:pt idx="76">
                  <c:v>0.03</c:v>
                </c:pt>
                <c:pt idx="77">
                  <c:v>0.03</c:v>
                </c:pt>
                <c:pt idx="78">
                  <c:v>0.04</c:v>
                </c:pt>
                <c:pt idx="79">
                  <c:v>0.03</c:v>
                </c:pt>
                <c:pt idx="80">
                  <c:v>6.53</c:v>
                </c:pt>
                <c:pt idx="81">
                  <c:v>0.03</c:v>
                </c:pt>
                <c:pt idx="82">
                  <c:v>0.03</c:v>
                </c:pt>
                <c:pt idx="83">
                  <c:v>0.03</c:v>
                </c:pt>
                <c:pt idx="84">
                  <c:v>8.94</c:v>
                </c:pt>
                <c:pt idx="85">
                  <c:v>10.2</c:v>
                </c:pt>
                <c:pt idx="86">
                  <c:v>8.08</c:v>
                </c:pt>
                <c:pt idx="87">
                  <c:v>2.36</c:v>
                </c:pt>
                <c:pt idx="88">
                  <c:v>0.03</c:v>
                </c:pt>
                <c:pt idx="89">
                  <c:v>0.04</c:v>
                </c:pt>
                <c:pt idx="90">
                  <c:v>4.48</c:v>
                </c:pt>
                <c:pt idx="91">
                  <c:v>0.03</c:v>
                </c:pt>
                <c:pt idx="92">
                  <c:v>7.24</c:v>
                </c:pt>
                <c:pt idx="93">
                  <c:v>0.03</c:v>
                </c:pt>
                <c:pt idx="94">
                  <c:v>0.04</c:v>
                </c:pt>
                <c:pt idx="95">
                  <c:v>0.02</c:v>
                </c:pt>
                <c:pt idx="96">
                  <c:v>82.06</c:v>
                </c:pt>
                <c:pt idx="97">
                  <c:v>9.55</c:v>
                </c:pt>
                <c:pt idx="98">
                  <c:v>6.51</c:v>
                </c:pt>
                <c:pt idx="99">
                  <c:v>4.47</c:v>
                </c:pt>
                <c:pt idx="100">
                  <c:v>0.04</c:v>
                </c:pt>
                <c:pt idx="101">
                  <c:v>0.02</c:v>
                </c:pt>
                <c:pt idx="102">
                  <c:v>0.03</c:v>
                </c:pt>
                <c:pt idx="103">
                  <c:v>0.03</c:v>
                </c:pt>
                <c:pt idx="104">
                  <c:v>6.48</c:v>
                </c:pt>
                <c:pt idx="105">
                  <c:v>0.03</c:v>
                </c:pt>
                <c:pt idx="106">
                  <c:v>0.03</c:v>
                </c:pt>
                <c:pt idx="107">
                  <c:v>0.03</c:v>
                </c:pt>
                <c:pt idx="108">
                  <c:v>0.03</c:v>
                </c:pt>
                <c:pt idx="109">
                  <c:v>9.56</c:v>
                </c:pt>
                <c:pt idx="110">
                  <c:v>6.53</c:v>
                </c:pt>
                <c:pt idx="111">
                  <c:v>4.48</c:v>
                </c:pt>
                <c:pt idx="112">
                  <c:v>0.03</c:v>
                </c:pt>
                <c:pt idx="113">
                  <c:v>0.03</c:v>
                </c:pt>
                <c:pt idx="114">
                  <c:v>0.03</c:v>
                </c:pt>
                <c:pt idx="115">
                  <c:v>1.82</c:v>
                </c:pt>
                <c:pt idx="116">
                  <c:v>4.8</c:v>
                </c:pt>
                <c:pt idx="117">
                  <c:v>0.03</c:v>
                </c:pt>
                <c:pt idx="118">
                  <c:v>0.02</c:v>
                </c:pt>
                <c:pt idx="119">
                  <c:v>0.03</c:v>
                </c:pt>
                <c:pt idx="120">
                  <c:v>80.54</c:v>
                </c:pt>
                <c:pt idx="121">
                  <c:v>9.45</c:v>
                </c:pt>
                <c:pt idx="122">
                  <c:v>6.69</c:v>
                </c:pt>
                <c:pt idx="123">
                  <c:v>4.49</c:v>
                </c:pt>
                <c:pt idx="124">
                  <c:v>0.06</c:v>
                </c:pt>
                <c:pt idx="125">
                  <c:v>0.05</c:v>
                </c:pt>
                <c:pt idx="126">
                  <c:v>0.03</c:v>
                </c:pt>
                <c:pt idx="127">
                  <c:v>0.02</c:v>
                </c:pt>
                <c:pt idx="128">
                  <c:v>6.51</c:v>
                </c:pt>
                <c:pt idx="129">
                  <c:v>0.03</c:v>
                </c:pt>
                <c:pt idx="130">
                  <c:v>0.03</c:v>
                </c:pt>
                <c:pt idx="131">
                  <c:v>0.03</c:v>
                </c:pt>
                <c:pt idx="132">
                  <c:v>0.04</c:v>
                </c:pt>
                <c:pt idx="133">
                  <c:v>6.12</c:v>
                </c:pt>
                <c:pt idx="134">
                  <c:v>11.21</c:v>
                </c:pt>
                <c:pt idx="135">
                  <c:v>4.49</c:v>
                </c:pt>
                <c:pt idx="136">
                  <c:v>0.03</c:v>
                </c:pt>
                <c:pt idx="137">
                  <c:v>0.03</c:v>
                </c:pt>
                <c:pt idx="138">
                  <c:v>0.03</c:v>
                </c:pt>
                <c:pt idx="139">
                  <c:v>0.03</c:v>
                </c:pt>
                <c:pt idx="140">
                  <c:v>6.49</c:v>
                </c:pt>
                <c:pt idx="141">
                  <c:v>0.03</c:v>
                </c:pt>
                <c:pt idx="142">
                  <c:v>0.03</c:v>
                </c:pt>
                <c:pt idx="143">
                  <c:v>0.03</c:v>
                </c:pt>
                <c:pt idx="144">
                  <c:v>82.61</c:v>
                </c:pt>
                <c:pt idx="145">
                  <c:v>0.5</c:v>
                </c:pt>
                <c:pt idx="146">
                  <c:v>10.32</c:v>
                </c:pt>
                <c:pt idx="147">
                  <c:v>0.25</c:v>
                </c:pt>
                <c:pt idx="148">
                  <c:v>0.04</c:v>
                </c:pt>
                <c:pt idx="149">
                  <c:v>0.03</c:v>
                </c:pt>
                <c:pt idx="150">
                  <c:v>0.04</c:v>
                </c:pt>
                <c:pt idx="151">
                  <c:v>0.03</c:v>
                </c:pt>
                <c:pt idx="152">
                  <c:v>6.52</c:v>
                </c:pt>
                <c:pt idx="153">
                  <c:v>0.03</c:v>
                </c:pt>
                <c:pt idx="154">
                  <c:v>0.04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bsmtest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11.5</c:v>
                </c:pt>
                <c:pt idx="149">
                  <c:v>29.48</c:v>
                </c:pt>
                <c:pt idx="150">
                  <c:v>45.77</c:v>
                </c:pt>
                <c:pt idx="151">
                  <c:v>58.61</c:v>
                </c:pt>
                <c:pt idx="152">
                  <c:v>46.79</c:v>
                </c:pt>
                <c:pt idx="153">
                  <c:v>57.53</c:v>
                </c:pt>
                <c:pt idx="154">
                  <c:v>62.1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cdsdbqa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13.17</c:v>
                </c:pt>
                <c:pt idx="1">
                  <c:v>28.98</c:v>
                </c:pt>
                <c:pt idx="2">
                  <c:v>0.12</c:v>
                </c:pt>
                <c:pt idx="3">
                  <c:v>0.02</c:v>
                </c:pt>
                <c:pt idx="4">
                  <c:v>0.02</c:v>
                </c:pt>
                <c:pt idx="5">
                  <c:v>0.02</c:v>
                </c:pt>
                <c:pt idx="6">
                  <c:v>0.02</c:v>
                </c:pt>
                <c:pt idx="7">
                  <c:v>0.02</c:v>
                </c:pt>
                <c:pt idx="8">
                  <c:v>0.02</c:v>
                </c:pt>
                <c:pt idx="9">
                  <c:v>0.02</c:v>
                </c:pt>
                <c:pt idx="10">
                  <c:v>0.02</c:v>
                </c:pt>
                <c:pt idx="11">
                  <c:v>0.02</c:v>
                </c:pt>
                <c:pt idx="12">
                  <c:v>0.02</c:v>
                </c:pt>
                <c:pt idx="13">
                  <c:v>0.04</c:v>
                </c:pt>
                <c:pt idx="14">
                  <c:v>0.02</c:v>
                </c:pt>
                <c:pt idx="15">
                  <c:v>0.02</c:v>
                </c:pt>
                <c:pt idx="16">
                  <c:v>0.02</c:v>
                </c:pt>
                <c:pt idx="17">
                  <c:v>0.02</c:v>
                </c:pt>
                <c:pt idx="18">
                  <c:v>0.02</c:v>
                </c:pt>
                <c:pt idx="19">
                  <c:v>0.02</c:v>
                </c:pt>
                <c:pt idx="20">
                  <c:v>0.02</c:v>
                </c:pt>
                <c:pt idx="21">
                  <c:v>0.02</c:v>
                </c:pt>
                <c:pt idx="22">
                  <c:v>0.02</c:v>
                </c:pt>
                <c:pt idx="23">
                  <c:v>0.02</c:v>
                </c:pt>
                <c:pt idx="24">
                  <c:v>0.02</c:v>
                </c:pt>
                <c:pt idx="25">
                  <c:v>0.04</c:v>
                </c:pt>
                <c:pt idx="26">
                  <c:v>0.02</c:v>
                </c:pt>
                <c:pt idx="27">
                  <c:v>0.02</c:v>
                </c:pt>
                <c:pt idx="28">
                  <c:v>0.02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0.02</c:v>
                </c:pt>
                <c:pt idx="35">
                  <c:v>0.02</c:v>
                </c:pt>
                <c:pt idx="36">
                  <c:v>0.02</c:v>
                </c:pt>
                <c:pt idx="37">
                  <c:v>0.04</c:v>
                </c:pt>
                <c:pt idx="38">
                  <c:v>0.02</c:v>
                </c:pt>
                <c:pt idx="39">
                  <c:v>0.02</c:v>
                </c:pt>
                <c:pt idx="40">
                  <c:v>0.02</c:v>
                </c:pt>
                <c:pt idx="41">
                  <c:v>0.02</c:v>
                </c:pt>
                <c:pt idx="42">
                  <c:v>0.02</c:v>
                </c:pt>
                <c:pt idx="43">
                  <c:v>0.02</c:v>
                </c:pt>
                <c:pt idx="44">
                  <c:v>0.02</c:v>
                </c:pt>
                <c:pt idx="45">
                  <c:v>0.02</c:v>
                </c:pt>
                <c:pt idx="46">
                  <c:v>0.02</c:v>
                </c:pt>
                <c:pt idx="47">
                  <c:v>0.02</c:v>
                </c:pt>
                <c:pt idx="48">
                  <c:v>0.02</c:v>
                </c:pt>
                <c:pt idx="49">
                  <c:v>0.07</c:v>
                </c:pt>
                <c:pt idx="50">
                  <c:v>0.06</c:v>
                </c:pt>
                <c:pt idx="51">
                  <c:v>0.02</c:v>
                </c:pt>
                <c:pt idx="52">
                  <c:v>0.02</c:v>
                </c:pt>
                <c:pt idx="53">
                  <c:v>0.02</c:v>
                </c:pt>
                <c:pt idx="54">
                  <c:v>0.02</c:v>
                </c:pt>
                <c:pt idx="55">
                  <c:v>0.02</c:v>
                </c:pt>
                <c:pt idx="56">
                  <c:v>0.02</c:v>
                </c:pt>
                <c:pt idx="57">
                  <c:v>0.02</c:v>
                </c:pt>
                <c:pt idx="58">
                  <c:v>0.02</c:v>
                </c:pt>
                <c:pt idx="59">
                  <c:v>0.02</c:v>
                </c:pt>
                <c:pt idx="60">
                  <c:v>0.02</c:v>
                </c:pt>
                <c:pt idx="61">
                  <c:v>0.04</c:v>
                </c:pt>
                <c:pt idx="62">
                  <c:v>0.02</c:v>
                </c:pt>
                <c:pt idx="63">
                  <c:v>0.02</c:v>
                </c:pt>
                <c:pt idx="64">
                  <c:v>0.02</c:v>
                </c:pt>
                <c:pt idx="65">
                  <c:v>0.02</c:v>
                </c:pt>
                <c:pt idx="66">
                  <c:v>0.02</c:v>
                </c:pt>
                <c:pt idx="67">
                  <c:v>0.02</c:v>
                </c:pt>
                <c:pt idx="68">
                  <c:v>0.02</c:v>
                </c:pt>
                <c:pt idx="69">
                  <c:v>0.02</c:v>
                </c:pt>
                <c:pt idx="70">
                  <c:v>0.02</c:v>
                </c:pt>
                <c:pt idx="71">
                  <c:v>0.02</c:v>
                </c:pt>
                <c:pt idx="72">
                  <c:v>0.02</c:v>
                </c:pt>
                <c:pt idx="73">
                  <c:v>0.04</c:v>
                </c:pt>
                <c:pt idx="74">
                  <c:v>0.02</c:v>
                </c:pt>
                <c:pt idx="75">
                  <c:v>0.02</c:v>
                </c:pt>
                <c:pt idx="76">
                  <c:v>0.02</c:v>
                </c:pt>
                <c:pt idx="77">
                  <c:v>0.02</c:v>
                </c:pt>
                <c:pt idx="78">
                  <c:v>0.02</c:v>
                </c:pt>
                <c:pt idx="79">
                  <c:v>0.02</c:v>
                </c:pt>
                <c:pt idx="80">
                  <c:v>0.02</c:v>
                </c:pt>
                <c:pt idx="81">
                  <c:v>0.02</c:v>
                </c:pt>
                <c:pt idx="82">
                  <c:v>0.02</c:v>
                </c:pt>
                <c:pt idx="83">
                  <c:v>0.02</c:v>
                </c:pt>
                <c:pt idx="84">
                  <c:v>0.02</c:v>
                </c:pt>
                <c:pt idx="85">
                  <c:v>0.04</c:v>
                </c:pt>
                <c:pt idx="86">
                  <c:v>0.02</c:v>
                </c:pt>
                <c:pt idx="87">
                  <c:v>0.02</c:v>
                </c:pt>
                <c:pt idx="88">
                  <c:v>0.02</c:v>
                </c:pt>
                <c:pt idx="89">
                  <c:v>0.02</c:v>
                </c:pt>
                <c:pt idx="90">
                  <c:v>0.02</c:v>
                </c:pt>
                <c:pt idx="91">
                  <c:v>0.02</c:v>
                </c:pt>
                <c:pt idx="92">
                  <c:v>0.02</c:v>
                </c:pt>
                <c:pt idx="93">
                  <c:v>0.02</c:v>
                </c:pt>
                <c:pt idx="94">
                  <c:v>0.02</c:v>
                </c:pt>
                <c:pt idx="95">
                  <c:v>0.02</c:v>
                </c:pt>
                <c:pt idx="96">
                  <c:v>0.02</c:v>
                </c:pt>
                <c:pt idx="97">
                  <c:v>0.05</c:v>
                </c:pt>
                <c:pt idx="98">
                  <c:v>0.04</c:v>
                </c:pt>
                <c:pt idx="99">
                  <c:v>0.02</c:v>
                </c:pt>
                <c:pt idx="100">
                  <c:v>0.02</c:v>
                </c:pt>
                <c:pt idx="101">
                  <c:v>0.02</c:v>
                </c:pt>
                <c:pt idx="102">
                  <c:v>0.02</c:v>
                </c:pt>
                <c:pt idx="103">
                  <c:v>0.02</c:v>
                </c:pt>
                <c:pt idx="104">
                  <c:v>0.02</c:v>
                </c:pt>
                <c:pt idx="105">
                  <c:v>0.02</c:v>
                </c:pt>
                <c:pt idx="106">
                  <c:v>0.02</c:v>
                </c:pt>
                <c:pt idx="107">
                  <c:v>0.02</c:v>
                </c:pt>
                <c:pt idx="108">
                  <c:v>0.02</c:v>
                </c:pt>
                <c:pt idx="109">
                  <c:v>0.04</c:v>
                </c:pt>
                <c:pt idx="110">
                  <c:v>0.02</c:v>
                </c:pt>
                <c:pt idx="111">
                  <c:v>0.02</c:v>
                </c:pt>
                <c:pt idx="112">
                  <c:v>0.02</c:v>
                </c:pt>
                <c:pt idx="113">
                  <c:v>0.02</c:v>
                </c:pt>
                <c:pt idx="114">
                  <c:v>0.02</c:v>
                </c:pt>
                <c:pt idx="115">
                  <c:v>0.02</c:v>
                </c:pt>
                <c:pt idx="116">
                  <c:v>0.02</c:v>
                </c:pt>
                <c:pt idx="117">
                  <c:v>0.02</c:v>
                </c:pt>
                <c:pt idx="118">
                  <c:v>0.02</c:v>
                </c:pt>
                <c:pt idx="119">
                  <c:v>0.02</c:v>
                </c:pt>
                <c:pt idx="120">
                  <c:v>0.02</c:v>
                </c:pt>
                <c:pt idx="121">
                  <c:v>0.04</c:v>
                </c:pt>
                <c:pt idx="122">
                  <c:v>0.02</c:v>
                </c:pt>
                <c:pt idx="123">
                  <c:v>0.02</c:v>
                </c:pt>
                <c:pt idx="124">
                  <c:v>0.02</c:v>
                </c:pt>
                <c:pt idx="125">
                  <c:v>0.02</c:v>
                </c:pt>
                <c:pt idx="126">
                  <c:v>0.02</c:v>
                </c:pt>
                <c:pt idx="127">
                  <c:v>0.02</c:v>
                </c:pt>
                <c:pt idx="128">
                  <c:v>0.02</c:v>
                </c:pt>
                <c:pt idx="129">
                  <c:v>0.02</c:v>
                </c:pt>
                <c:pt idx="130">
                  <c:v>0.02</c:v>
                </c:pt>
                <c:pt idx="131">
                  <c:v>0.02</c:v>
                </c:pt>
                <c:pt idx="132">
                  <c:v>0.02</c:v>
                </c:pt>
                <c:pt idx="133">
                  <c:v>0.04</c:v>
                </c:pt>
                <c:pt idx="134">
                  <c:v>0.02</c:v>
                </c:pt>
                <c:pt idx="135">
                  <c:v>0.02</c:v>
                </c:pt>
                <c:pt idx="136">
                  <c:v>0.02</c:v>
                </c:pt>
                <c:pt idx="137">
                  <c:v>0.02</c:v>
                </c:pt>
                <c:pt idx="138">
                  <c:v>0.02</c:v>
                </c:pt>
                <c:pt idx="139">
                  <c:v>0.02</c:v>
                </c:pt>
                <c:pt idx="140">
                  <c:v>0.02</c:v>
                </c:pt>
                <c:pt idx="141">
                  <c:v>0.02</c:v>
                </c:pt>
                <c:pt idx="142">
                  <c:v>0.02</c:v>
                </c:pt>
                <c:pt idx="143">
                  <c:v>0.02</c:v>
                </c:pt>
                <c:pt idx="144">
                  <c:v>0.02</c:v>
                </c:pt>
                <c:pt idx="145">
                  <c:v>0.05</c:v>
                </c:pt>
                <c:pt idx="146">
                  <c:v>0.04</c:v>
                </c:pt>
                <c:pt idx="147">
                  <c:v>0.02</c:v>
                </c:pt>
                <c:pt idx="148">
                  <c:v>0.02</c:v>
                </c:pt>
                <c:pt idx="149">
                  <c:v>0.02</c:v>
                </c:pt>
                <c:pt idx="150">
                  <c:v>0.02</c:v>
                </c:pt>
                <c:pt idx="151">
                  <c:v>0.02</c:v>
                </c:pt>
                <c:pt idx="152">
                  <c:v>0.02</c:v>
                </c:pt>
                <c:pt idx="153">
                  <c:v>0.02</c:v>
                </c:pt>
                <c:pt idx="154">
                  <c:v>0.02</c:v>
                </c:pt>
              </c:numCache>
            </c:numRef>
          </c:yVal>
        </c:ser>
        <c:ser>
          <c:idx val="4"/>
          <c:order val="4"/>
          <c:smooth val="0"/>
          <c:tx>
            <c:strRef>
              <c:f>Sheet1!$F$1</c:f>
              <c:strCache>
                <c:ptCount val="1"/>
                <c:pt idx="0">
                  <c:v>dwdbqa</c:v>
                </c:pt>
              </c:strCache>
            </c:strRef>
          </c:tx>
          <c:marker>
            <c:symbol val="none"/>
          </c:marker>
          <c:spPr>
            <a:ln>
              <a:solidFill>
                <a:srgbClr val="93c5ff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Sheet1!$F$2:$F$156</c:f>
              <c:numCache>
                <c:ptCount val="155"/>
                <c:pt idx="0">
                  <c:v>3.15</c:v>
                </c:pt>
                <c:pt idx="1">
                  <c:v>0.36</c:v>
                </c:pt>
                <c:pt idx="2">
                  <c:v>30.92</c:v>
                </c:pt>
                <c:pt idx="3">
                  <c:v>15.14</c:v>
                </c:pt>
                <c:pt idx="4">
                  <c:v>0.15</c:v>
                </c:pt>
                <c:pt idx="5">
                  <c:v>0.05</c:v>
                </c:pt>
                <c:pt idx="6">
                  <c:v>0.09</c:v>
                </c:pt>
                <c:pt idx="7">
                  <c:v>0.2</c:v>
                </c:pt>
                <c:pt idx="8">
                  <c:v>0.1</c:v>
                </c:pt>
                <c:pt idx="9">
                  <c:v>0.05</c:v>
                </c:pt>
                <c:pt idx="10">
                  <c:v>0.05</c:v>
                </c:pt>
                <c:pt idx="11">
                  <c:v>0.05</c:v>
                </c:pt>
                <c:pt idx="12">
                  <c:v>0.06</c:v>
                </c:pt>
                <c:pt idx="13">
                  <c:v>0.09</c:v>
                </c:pt>
                <c:pt idx="14">
                  <c:v>0.05</c:v>
                </c:pt>
                <c:pt idx="15">
                  <c:v>0.05</c:v>
                </c:pt>
                <c:pt idx="16">
                  <c:v>0.05</c:v>
                </c:pt>
                <c:pt idx="17">
                  <c:v>0.05</c:v>
                </c:pt>
                <c:pt idx="18">
                  <c:v>0.05</c:v>
                </c:pt>
                <c:pt idx="19">
                  <c:v>0.05</c:v>
                </c:pt>
                <c:pt idx="20">
                  <c:v>0.05</c:v>
                </c:pt>
                <c:pt idx="21">
                  <c:v>0.05</c:v>
                </c:pt>
                <c:pt idx="22">
                  <c:v>0.05</c:v>
                </c:pt>
                <c:pt idx="23">
                  <c:v>0.06</c:v>
                </c:pt>
                <c:pt idx="24">
                  <c:v>7.86</c:v>
                </c:pt>
                <c:pt idx="25">
                  <c:v>0.09</c:v>
                </c:pt>
                <c:pt idx="26">
                  <c:v>0.05</c:v>
                </c:pt>
                <c:pt idx="27">
                  <c:v>0.05</c:v>
                </c:pt>
                <c:pt idx="28">
                  <c:v>0.05</c:v>
                </c:pt>
                <c:pt idx="29">
                  <c:v>0.05</c:v>
                </c:pt>
                <c:pt idx="30">
                  <c:v>0.05</c:v>
                </c:pt>
                <c:pt idx="31">
                  <c:v>0.05</c:v>
                </c:pt>
                <c:pt idx="32">
                  <c:v>0.05</c:v>
                </c:pt>
                <c:pt idx="33">
                  <c:v>0.05</c:v>
                </c:pt>
                <c:pt idx="34">
                  <c:v>0.05</c:v>
                </c:pt>
                <c:pt idx="35">
                  <c:v>0.05</c:v>
                </c:pt>
                <c:pt idx="36">
                  <c:v>0.06</c:v>
                </c:pt>
                <c:pt idx="37">
                  <c:v>0.09</c:v>
                </c:pt>
                <c:pt idx="38">
                  <c:v>0.05</c:v>
                </c:pt>
                <c:pt idx="39">
                  <c:v>0.05</c:v>
                </c:pt>
                <c:pt idx="40">
                  <c:v>0.05</c:v>
                </c:pt>
                <c:pt idx="41">
                  <c:v>0.05</c:v>
                </c:pt>
                <c:pt idx="42">
                  <c:v>0.05</c:v>
                </c:pt>
                <c:pt idx="43">
                  <c:v>0.05</c:v>
                </c:pt>
                <c:pt idx="44">
                  <c:v>0.05</c:v>
                </c:pt>
                <c:pt idx="45">
                  <c:v>0.05</c:v>
                </c:pt>
                <c:pt idx="46">
                  <c:v>0.05</c:v>
                </c:pt>
                <c:pt idx="47">
                  <c:v>0.05</c:v>
                </c:pt>
                <c:pt idx="48">
                  <c:v>1.6</c:v>
                </c:pt>
                <c:pt idx="49">
                  <c:v>1.93</c:v>
                </c:pt>
                <c:pt idx="50">
                  <c:v>0.09</c:v>
                </c:pt>
                <c:pt idx="51">
                  <c:v>0.05</c:v>
                </c:pt>
                <c:pt idx="52">
                  <c:v>0.05</c:v>
                </c:pt>
                <c:pt idx="53">
                  <c:v>0.05</c:v>
                </c:pt>
                <c:pt idx="54">
                  <c:v>0.05</c:v>
                </c:pt>
                <c:pt idx="55">
                  <c:v>0.05</c:v>
                </c:pt>
                <c:pt idx="56">
                  <c:v>0.05</c:v>
                </c:pt>
                <c:pt idx="57">
                  <c:v>0.05</c:v>
                </c:pt>
                <c:pt idx="58">
                  <c:v>0.05</c:v>
                </c:pt>
                <c:pt idx="59">
                  <c:v>0.05</c:v>
                </c:pt>
                <c:pt idx="60">
                  <c:v>0.06</c:v>
                </c:pt>
                <c:pt idx="61">
                  <c:v>0.08</c:v>
                </c:pt>
                <c:pt idx="62">
                  <c:v>0.05</c:v>
                </c:pt>
                <c:pt idx="63">
                  <c:v>0.05</c:v>
                </c:pt>
                <c:pt idx="64">
                  <c:v>0.05</c:v>
                </c:pt>
                <c:pt idx="65">
                  <c:v>0.05</c:v>
                </c:pt>
                <c:pt idx="66">
                  <c:v>0.05</c:v>
                </c:pt>
                <c:pt idx="67">
                  <c:v>0.05</c:v>
                </c:pt>
                <c:pt idx="68">
                  <c:v>0.05</c:v>
                </c:pt>
                <c:pt idx="69">
                  <c:v>0.05</c:v>
                </c:pt>
                <c:pt idx="70">
                  <c:v>0.05</c:v>
                </c:pt>
                <c:pt idx="71">
                  <c:v>0.06</c:v>
                </c:pt>
                <c:pt idx="72">
                  <c:v>0.07</c:v>
                </c:pt>
                <c:pt idx="73">
                  <c:v>0.07</c:v>
                </c:pt>
                <c:pt idx="74">
                  <c:v>0.05</c:v>
                </c:pt>
                <c:pt idx="75">
                  <c:v>0.05</c:v>
                </c:pt>
                <c:pt idx="76">
                  <c:v>0.05</c:v>
                </c:pt>
                <c:pt idx="77">
                  <c:v>0.05</c:v>
                </c:pt>
                <c:pt idx="78">
                  <c:v>0.05</c:v>
                </c:pt>
                <c:pt idx="79">
                  <c:v>0.05</c:v>
                </c:pt>
                <c:pt idx="80">
                  <c:v>0.05</c:v>
                </c:pt>
                <c:pt idx="81">
                  <c:v>0.05</c:v>
                </c:pt>
                <c:pt idx="82">
                  <c:v>0.05</c:v>
                </c:pt>
                <c:pt idx="83">
                  <c:v>0.05</c:v>
                </c:pt>
                <c:pt idx="84">
                  <c:v>0.06</c:v>
                </c:pt>
                <c:pt idx="85">
                  <c:v>0.09</c:v>
                </c:pt>
                <c:pt idx="86">
                  <c:v>0.05</c:v>
                </c:pt>
                <c:pt idx="87">
                  <c:v>0.05</c:v>
                </c:pt>
                <c:pt idx="88">
                  <c:v>0.05</c:v>
                </c:pt>
                <c:pt idx="89">
                  <c:v>0.05</c:v>
                </c:pt>
                <c:pt idx="90">
                  <c:v>0.05</c:v>
                </c:pt>
                <c:pt idx="91">
                  <c:v>0.05</c:v>
                </c:pt>
                <c:pt idx="92">
                  <c:v>0.05</c:v>
                </c:pt>
                <c:pt idx="93">
                  <c:v>0.05</c:v>
                </c:pt>
                <c:pt idx="94">
                  <c:v>0.05</c:v>
                </c:pt>
                <c:pt idx="95">
                  <c:v>0.05</c:v>
                </c:pt>
                <c:pt idx="96">
                  <c:v>0.13</c:v>
                </c:pt>
                <c:pt idx="97">
                  <c:v>0.17</c:v>
                </c:pt>
                <c:pt idx="98">
                  <c:v>0.07</c:v>
                </c:pt>
                <c:pt idx="99">
                  <c:v>0.05</c:v>
                </c:pt>
                <c:pt idx="100">
                  <c:v>0.05</c:v>
                </c:pt>
                <c:pt idx="101">
                  <c:v>0.05</c:v>
                </c:pt>
                <c:pt idx="102">
                  <c:v>0.05</c:v>
                </c:pt>
                <c:pt idx="103">
                  <c:v>0.05</c:v>
                </c:pt>
                <c:pt idx="104">
                  <c:v>0.05</c:v>
                </c:pt>
                <c:pt idx="105">
                  <c:v>0.05</c:v>
                </c:pt>
                <c:pt idx="106">
                  <c:v>0.05</c:v>
                </c:pt>
                <c:pt idx="107">
                  <c:v>0.05</c:v>
                </c:pt>
                <c:pt idx="108">
                  <c:v>0.06</c:v>
                </c:pt>
                <c:pt idx="109">
                  <c:v>0.09</c:v>
                </c:pt>
                <c:pt idx="110">
                  <c:v>0.05</c:v>
                </c:pt>
                <c:pt idx="111">
                  <c:v>0.05</c:v>
                </c:pt>
                <c:pt idx="112">
                  <c:v>0.05</c:v>
                </c:pt>
                <c:pt idx="113">
                  <c:v>0.05</c:v>
                </c:pt>
                <c:pt idx="114">
                  <c:v>0.05</c:v>
                </c:pt>
                <c:pt idx="115">
                  <c:v>0.05</c:v>
                </c:pt>
                <c:pt idx="116">
                  <c:v>0.05</c:v>
                </c:pt>
                <c:pt idx="117">
                  <c:v>0.05</c:v>
                </c:pt>
                <c:pt idx="118">
                  <c:v>0.05</c:v>
                </c:pt>
                <c:pt idx="119">
                  <c:v>0.05</c:v>
                </c:pt>
                <c:pt idx="120">
                  <c:v>0.06</c:v>
                </c:pt>
                <c:pt idx="121">
                  <c:v>0.08</c:v>
                </c:pt>
                <c:pt idx="122">
                  <c:v>0.05</c:v>
                </c:pt>
                <c:pt idx="123">
                  <c:v>0.05</c:v>
                </c:pt>
                <c:pt idx="124">
                  <c:v>0.05</c:v>
                </c:pt>
                <c:pt idx="125">
                  <c:v>0.05</c:v>
                </c:pt>
                <c:pt idx="126">
                  <c:v>0.05</c:v>
                </c:pt>
                <c:pt idx="127">
                  <c:v>0.05</c:v>
                </c:pt>
                <c:pt idx="128">
                  <c:v>0.05</c:v>
                </c:pt>
                <c:pt idx="129">
                  <c:v>0.05</c:v>
                </c:pt>
                <c:pt idx="130">
                  <c:v>0.05</c:v>
                </c:pt>
                <c:pt idx="131">
                  <c:v>0.05</c:v>
                </c:pt>
                <c:pt idx="132">
                  <c:v>0.06</c:v>
                </c:pt>
                <c:pt idx="133">
                  <c:v>0.09</c:v>
                </c:pt>
                <c:pt idx="134">
                  <c:v>0.05</c:v>
                </c:pt>
                <c:pt idx="135">
                  <c:v>0.05</c:v>
                </c:pt>
                <c:pt idx="136">
                  <c:v>0.05</c:v>
                </c:pt>
                <c:pt idx="137">
                  <c:v>0.05</c:v>
                </c:pt>
                <c:pt idx="138">
                  <c:v>0.05</c:v>
                </c:pt>
                <c:pt idx="139">
                  <c:v>0.05</c:v>
                </c:pt>
                <c:pt idx="140">
                  <c:v>0.05</c:v>
                </c:pt>
                <c:pt idx="141">
                  <c:v>0.05</c:v>
                </c:pt>
                <c:pt idx="142">
                  <c:v>0.05</c:v>
                </c:pt>
                <c:pt idx="143">
                  <c:v>0.05</c:v>
                </c:pt>
                <c:pt idx="144">
                  <c:v>0.06</c:v>
                </c:pt>
                <c:pt idx="145">
                  <c:v>0.09</c:v>
                </c:pt>
                <c:pt idx="146">
                  <c:v>0.06</c:v>
                </c:pt>
                <c:pt idx="147">
                  <c:v>0.05</c:v>
                </c:pt>
                <c:pt idx="148">
                  <c:v>0.05</c:v>
                </c:pt>
                <c:pt idx="149">
                  <c:v>0.05</c:v>
                </c:pt>
                <c:pt idx="150">
                  <c:v>0.05</c:v>
                </c:pt>
                <c:pt idx="151">
                  <c:v>0.05</c:v>
                </c:pt>
                <c:pt idx="152">
                  <c:v>0.05</c:v>
                </c:pt>
                <c:pt idx="153">
                  <c:v>0.05</c:v>
                </c:pt>
                <c:pt idx="154">
                  <c:v>0.05</c:v>
                </c:pt>
              </c:numCache>
            </c:numRef>
          </c:yVal>
        </c:ser>
        <c:ser>
          <c:idx val="5"/>
          <c:order val="5"/>
          <c:smooth val="0"/>
          <c:tx>
            <c:strRef>
              <c:f>Sheet1!$G$1</c:f>
              <c:strCache>
                <c:ptCount val="1"/>
                <c:pt idx="0">
                  <c:v>infradbqas</c:v>
                </c:pt>
              </c:strCache>
            </c:strRef>
          </c:tx>
          <c:marker>
            <c:symbol val="none"/>
          </c:marker>
          <c:spPr>
            <a:ln>
              <a:solidFill>
                <a:srgbClr val="007d68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Sheet1!$G$2:$G$156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6"/>
          <c:order val="6"/>
          <c:smooth val="0"/>
          <c:tx>
            <c:strRef>
              <c:f>Sheet1!$H$1</c:f>
              <c:strCache>
                <c:ptCount val="1"/>
                <c:pt idx="0">
                  <c:v>reldbdev</c:v>
                </c:pt>
              </c:strCache>
            </c:strRef>
          </c:tx>
          <c:marker>
            <c:symbol val="none"/>
          </c:marker>
          <c:spPr>
            <a:ln>
              <a:solidFill>
                <a:srgbClr val="44aa99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Sheet1!$H$2:$H$156</c:f>
              <c:numCache>
                <c:ptCount val="155"/>
                <c:pt idx="0">
                  <c:v>0.51</c:v>
                </c:pt>
                <c:pt idx="1">
                  <c:v>0.37</c:v>
                </c:pt>
                <c:pt idx="2">
                  <c:v>0.04</c:v>
                </c:pt>
                <c:pt idx="3">
                  <c:v>0.04</c:v>
                </c:pt>
                <c:pt idx="4">
                  <c:v>0.04</c:v>
                </c:pt>
                <c:pt idx="5">
                  <c:v>0.04</c:v>
                </c:pt>
                <c:pt idx="6">
                  <c:v>0.04</c:v>
                </c:pt>
                <c:pt idx="7">
                  <c:v>0.04</c:v>
                </c:pt>
                <c:pt idx="8">
                  <c:v>0.04</c:v>
                </c:pt>
                <c:pt idx="9">
                  <c:v>0.04</c:v>
                </c:pt>
                <c:pt idx="10">
                  <c:v>0.04</c:v>
                </c:pt>
                <c:pt idx="11">
                  <c:v>0.04</c:v>
                </c:pt>
                <c:pt idx="12">
                  <c:v>0.05</c:v>
                </c:pt>
                <c:pt idx="13">
                  <c:v>0.07</c:v>
                </c:pt>
                <c:pt idx="14">
                  <c:v>0.04</c:v>
                </c:pt>
                <c:pt idx="15">
                  <c:v>0.04</c:v>
                </c:pt>
                <c:pt idx="16">
                  <c:v>0.04</c:v>
                </c:pt>
                <c:pt idx="17">
                  <c:v>0.04</c:v>
                </c:pt>
                <c:pt idx="18">
                  <c:v>0.04</c:v>
                </c:pt>
                <c:pt idx="19">
                  <c:v>0.04</c:v>
                </c:pt>
                <c:pt idx="20">
                  <c:v>0.04</c:v>
                </c:pt>
                <c:pt idx="21">
                  <c:v>0.04</c:v>
                </c:pt>
                <c:pt idx="22">
                  <c:v>0.04</c:v>
                </c:pt>
                <c:pt idx="23">
                  <c:v>0.04</c:v>
                </c:pt>
                <c:pt idx="24">
                  <c:v>0.05</c:v>
                </c:pt>
                <c:pt idx="25">
                  <c:v>0.07</c:v>
                </c:pt>
                <c:pt idx="26">
                  <c:v>0.04</c:v>
                </c:pt>
                <c:pt idx="27">
                  <c:v>0.04</c:v>
                </c:pt>
                <c:pt idx="28">
                  <c:v>0.04</c:v>
                </c:pt>
                <c:pt idx="29">
                  <c:v>0.04</c:v>
                </c:pt>
                <c:pt idx="30">
                  <c:v>0.04</c:v>
                </c:pt>
                <c:pt idx="31">
                  <c:v>0.04</c:v>
                </c:pt>
                <c:pt idx="32">
                  <c:v>0.04</c:v>
                </c:pt>
                <c:pt idx="33">
                  <c:v>0.04</c:v>
                </c:pt>
                <c:pt idx="34">
                  <c:v>0.04</c:v>
                </c:pt>
                <c:pt idx="35">
                  <c:v>0.04</c:v>
                </c:pt>
                <c:pt idx="36">
                  <c:v>0.05</c:v>
                </c:pt>
                <c:pt idx="37">
                  <c:v>0.07</c:v>
                </c:pt>
                <c:pt idx="38">
                  <c:v>0.04</c:v>
                </c:pt>
                <c:pt idx="39">
                  <c:v>0.04</c:v>
                </c:pt>
                <c:pt idx="40">
                  <c:v>0.04</c:v>
                </c:pt>
                <c:pt idx="41">
                  <c:v>0.04</c:v>
                </c:pt>
                <c:pt idx="42">
                  <c:v>0.04</c:v>
                </c:pt>
                <c:pt idx="43">
                  <c:v>0.04</c:v>
                </c:pt>
                <c:pt idx="44">
                  <c:v>0.04</c:v>
                </c:pt>
                <c:pt idx="45">
                  <c:v>0.04</c:v>
                </c:pt>
                <c:pt idx="46">
                  <c:v>0.04</c:v>
                </c:pt>
                <c:pt idx="47">
                  <c:v>0.04</c:v>
                </c:pt>
                <c:pt idx="48">
                  <c:v>0.07</c:v>
                </c:pt>
                <c:pt idx="49">
                  <c:v>0.12</c:v>
                </c:pt>
                <c:pt idx="50">
                  <c:v>0.07</c:v>
                </c:pt>
                <c:pt idx="51">
                  <c:v>0.04</c:v>
                </c:pt>
                <c:pt idx="52">
                  <c:v>0.04</c:v>
                </c:pt>
                <c:pt idx="53">
                  <c:v>0.04</c:v>
                </c:pt>
                <c:pt idx="54">
                  <c:v>0.04</c:v>
                </c:pt>
                <c:pt idx="55">
                  <c:v>0.04</c:v>
                </c:pt>
                <c:pt idx="56">
                  <c:v>0.04</c:v>
                </c:pt>
                <c:pt idx="57">
                  <c:v>0.04</c:v>
                </c:pt>
                <c:pt idx="58">
                  <c:v>0.04</c:v>
                </c:pt>
                <c:pt idx="59">
                  <c:v>0.04</c:v>
                </c:pt>
                <c:pt idx="60">
                  <c:v>0.05</c:v>
                </c:pt>
                <c:pt idx="61">
                  <c:v>0.08</c:v>
                </c:pt>
                <c:pt idx="62">
                  <c:v>0.04</c:v>
                </c:pt>
                <c:pt idx="63">
                  <c:v>0.04</c:v>
                </c:pt>
                <c:pt idx="64">
                  <c:v>0.04</c:v>
                </c:pt>
                <c:pt idx="65">
                  <c:v>0.04</c:v>
                </c:pt>
                <c:pt idx="66">
                  <c:v>0.04</c:v>
                </c:pt>
                <c:pt idx="67">
                  <c:v>0.04</c:v>
                </c:pt>
                <c:pt idx="68">
                  <c:v>0.04</c:v>
                </c:pt>
                <c:pt idx="69">
                  <c:v>0.04</c:v>
                </c:pt>
                <c:pt idx="70">
                  <c:v>0.04</c:v>
                </c:pt>
                <c:pt idx="71">
                  <c:v>0.04</c:v>
                </c:pt>
                <c:pt idx="72">
                  <c:v>0.05</c:v>
                </c:pt>
                <c:pt idx="73">
                  <c:v>0.08</c:v>
                </c:pt>
                <c:pt idx="74">
                  <c:v>0.04</c:v>
                </c:pt>
                <c:pt idx="75">
                  <c:v>0.04</c:v>
                </c:pt>
                <c:pt idx="76">
                  <c:v>0.04</c:v>
                </c:pt>
                <c:pt idx="77">
                  <c:v>0.04</c:v>
                </c:pt>
                <c:pt idx="78">
                  <c:v>0.04</c:v>
                </c:pt>
                <c:pt idx="79">
                  <c:v>0.04</c:v>
                </c:pt>
                <c:pt idx="80">
                  <c:v>0.04</c:v>
                </c:pt>
                <c:pt idx="81">
                  <c:v>0.04</c:v>
                </c:pt>
                <c:pt idx="82">
                  <c:v>0.04</c:v>
                </c:pt>
                <c:pt idx="83">
                  <c:v>0.04</c:v>
                </c:pt>
                <c:pt idx="84">
                  <c:v>0.05</c:v>
                </c:pt>
                <c:pt idx="85">
                  <c:v>0.08</c:v>
                </c:pt>
                <c:pt idx="86">
                  <c:v>0.04</c:v>
                </c:pt>
                <c:pt idx="87">
                  <c:v>0.04</c:v>
                </c:pt>
                <c:pt idx="88">
                  <c:v>0.04</c:v>
                </c:pt>
                <c:pt idx="89">
                  <c:v>0.04</c:v>
                </c:pt>
                <c:pt idx="90">
                  <c:v>0.04</c:v>
                </c:pt>
                <c:pt idx="91">
                  <c:v>0.04</c:v>
                </c:pt>
                <c:pt idx="92">
                  <c:v>0.04</c:v>
                </c:pt>
                <c:pt idx="93">
                  <c:v>0.04</c:v>
                </c:pt>
                <c:pt idx="94">
                  <c:v>0.04</c:v>
                </c:pt>
                <c:pt idx="95">
                  <c:v>0.04</c:v>
                </c:pt>
                <c:pt idx="96">
                  <c:v>0.06</c:v>
                </c:pt>
                <c:pt idx="97">
                  <c:v>0.11</c:v>
                </c:pt>
                <c:pt idx="98">
                  <c:v>0.07</c:v>
                </c:pt>
                <c:pt idx="99">
                  <c:v>0.04</c:v>
                </c:pt>
                <c:pt idx="100">
                  <c:v>0.04</c:v>
                </c:pt>
                <c:pt idx="101">
                  <c:v>0.04</c:v>
                </c:pt>
                <c:pt idx="102">
                  <c:v>0.04</c:v>
                </c:pt>
                <c:pt idx="103">
                  <c:v>0.04</c:v>
                </c:pt>
                <c:pt idx="104">
                  <c:v>0.04</c:v>
                </c:pt>
                <c:pt idx="105">
                  <c:v>0.04</c:v>
                </c:pt>
                <c:pt idx="106">
                  <c:v>0.04</c:v>
                </c:pt>
                <c:pt idx="107">
                  <c:v>0.04</c:v>
                </c:pt>
                <c:pt idx="108">
                  <c:v>0.05</c:v>
                </c:pt>
                <c:pt idx="109">
                  <c:v>0.07</c:v>
                </c:pt>
                <c:pt idx="110">
                  <c:v>0.04</c:v>
                </c:pt>
                <c:pt idx="111">
                  <c:v>0.04</c:v>
                </c:pt>
                <c:pt idx="112">
                  <c:v>0.04</c:v>
                </c:pt>
                <c:pt idx="113">
                  <c:v>0.04</c:v>
                </c:pt>
                <c:pt idx="114">
                  <c:v>0.04</c:v>
                </c:pt>
                <c:pt idx="115">
                  <c:v>0.04</c:v>
                </c:pt>
                <c:pt idx="116">
                  <c:v>0.04</c:v>
                </c:pt>
                <c:pt idx="117">
                  <c:v>0.04</c:v>
                </c:pt>
                <c:pt idx="118">
                  <c:v>0.04</c:v>
                </c:pt>
                <c:pt idx="119">
                  <c:v>0.04</c:v>
                </c:pt>
                <c:pt idx="120">
                  <c:v>0.05</c:v>
                </c:pt>
                <c:pt idx="121">
                  <c:v>0.07</c:v>
                </c:pt>
                <c:pt idx="122">
                  <c:v>0.04</c:v>
                </c:pt>
                <c:pt idx="123">
                  <c:v>0.04</c:v>
                </c:pt>
                <c:pt idx="124">
                  <c:v>0.04</c:v>
                </c:pt>
                <c:pt idx="125">
                  <c:v>0.04</c:v>
                </c:pt>
                <c:pt idx="126">
                  <c:v>0.04</c:v>
                </c:pt>
                <c:pt idx="127">
                  <c:v>0.04</c:v>
                </c:pt>
                <c:pt idx="128">
                  <c:v>0.04</c:v>
                </c:pt>
                <c:pt idx="129">
                  <c:v>0.04</c:v>
                </c:pt>
                <c:pt idx="130">
                  <c:v>0.04</c:v>
                </c:pt>
                <c:pt idx="131">
                  <c:v>0.04</c:v>
                </c:pt>
                <c:pt idx="132">
                  <c:v>0.05</c:v>
                </c:pt>
                <c:pt idx="133">
                  <c:v>0.08</c:v>
                </c:pt>
                <c:pt idx="134">
                  <c:v>0.04</c:v>
                </c:pt>
                <c:pt idx="135">
                  <c:v>0.04</c:v>
                </c:pt>
                <c:pt idx="136">
                  <c:v>0.04</c:v>
                </c:pt>
                <c:pt idx="137">
                  <c:v>0.04</c:v>
                </c:pt>
                <c:pt idx="138">
                  <c:v>0.04</c:v>
                </c:pt>
                <c:pt idx="139">
                  <c:v>0.04</c:v>
                </c:pt>
                <c:pt idx="140">
                  <c:v>0.04</c:v>
                </c:pt>
                <c:pt idx="141">
                  <c:v>0.04</c:v>
                </c:pt>
                <c:pt idx="142">
                  <c:v>0.04</c:v>
                </c:pt>
                <c:pt idx="143">
                  <c:v>0.04</c:v>
                </c:pt>
                <c:pt idx="144">
                  <c:v>0.06</c:v>
                </c:pt>
                <c:pt idx="145">
                  <c:v>0.11</c:v>
                </c:pt>
                <c:pt idx="146">
                  <c:v>0.07</c:v>
                </c:pt>
                <c:pt idx="147">
                  <c:v>0.04</c:v>
                </c:pt>
                <c:pt idx="148">
                  <c:v>0.04</c:v>
                </c:pt>
                <c:pt idx="149">
                  <c:v>0.04</c:v>
                </c:pt>
                <c:pt idx="150">
                  <c:v>0.04</c:v>
                </c:pt>
                <c:pt idx="151">
                  <c:v>0.04</c:v>
                </c:pt>
                <c:pt idx="152">
                  <c:v>0.04</c:v>
                </c:pt>
                <c:pt idx="153">
                  <c:v>0.04</c:v>
                </c:pt>
                <c:pt idx="154">
                  <c:v>0.04</c:v>
                </c:pt>
              </c:numCache>
            </c:numRef>
          </c:yVal>
        </c:ser>
        <c:ser>
          <c:idx val="7"/>
          <c:order val="7"/>
          <c:smooth val="0"/>
          <c:tx>
            <c:strRef>
              <c:f>Sheet1!$I$1</c:f>
              <c:strCache>
                <c:ptCount val="1"/>
                <c:pt idx="0">
                  <c:v>sapqas01</c:v>
                </c:pt>
              </c:strCache>
            </c:strRef>
          </c:tx>
          <c:marker>
            <c:symbol val="none"/>
          </c:marker>
          <c:spPr>
            <a:ln>
              <a:solidFill>
                <a:srgbClr val="754c24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Sheet1!$I$2:$I$156</c:f>
              <c:numCache>
                <c:ptCount val="155"/>
                <c:pt idx="0">
                  <c:v>50.14</c:v>
                </c:pt>
                <c:pt idx="1">
                  <c:v>15.44</c:v>
                </c:pt>
                <c:pt idx="2">
                  <c:v>4.12</c:v>
                </c:pt>
                <c:pt idx="3">
                  <c:v>5.03</c:v>
                </c:pt>
                <c:pt idx="4">
                  <c:v>4.45</c:v>
                </c:pt>
                <c:pt idx="5">
                  <c:v>1.07</c:v>
                </c:pt>
                <c:pt idx="6">
                  <c:v>0.67</c:v>
                </c:pt>
                <c:pt idx="7">
                  <c:v>0.09</c:v>
                </c:pt>
                <c:pt idx="8">
                  <c:v>0.36</c:v>
                </c:pt>
                <c:pt idx="9">
                  <c:v>0.46</c:v>
                </c:pt>
                <c:pt idx="10">
                  <c:v>0.3</c:v>
                </c:pt>
                <c:pt idx="11">
                  <c:v>0.05</c:v>
                </c:pt>
                <c:pt idx="12">
                  <c:v>0.45</c:v>
                </c:pt>
                <c:pt idx="13">
                  <c:v>0.33</c:v>
                </c:pt>
                <c:pt idx="14">
                  <c:v>0.09</c:v>
                </c:pt>
                <c:pt idx="15">
                  <c:v>0.36</c:v>
                </c:pt>
                <c:pt idx="16">
                  <c:v>0.76</c:v>
                </c:pt>
                <c:pt idx="17">
                  <c:v>3.76</c:v>
                </c:pt>
                <c:pt idx="18">
                  <c:v>4.05</c:v>
                </c:pt>
                <c:pt idx="19">
                  <c:v>3.55</c:v>
                </c:pt>
                <c:pt idx="20">
                  <c:v>3.9</c:v>
                </c:pt>
                <c:pt idx="21">
                  <c:v>3.21</c:v>
                </c:pt>
                <c:pt idx="22">
                  <c:v>0.39</c:v>
                </c:pt>
                <c:pt idx="23">
                  <c:v>0.26</c:v>
                </c:pt>
                <c:pt idx="24">
                  <c:v>0.25</c:v>
                </c:pt>
                <c:pt idx="25">
                  <c:v>0.12</c:v>
                </c:pt>
                <c:pt idx="26">
                  <c:v>0.05</c:v>
                </c:pt>
                <c:pt idx="27">
                  <c:v>0.37</c:v>
                </c:pt>
                <c:pt idx="28">
                  <c:v>0.08</c:v>
                </c:pt>
                <c:pt idx="29">
                  <c:v>0.08</c:v>
                </c:pt>
                <c:pt idx="30">
                  <c:v>0.39</c:v>
                </c:pt>
                <c:pt idx="31">
                  <c:v>0.08</c:v>
                </c:pt>
                <c:pt idx="32">
                  <c:v>0.11</c:v>
                </c:pt>
                <c:pt idx="33">
                  <c:v>0.63</c:v>
                </c:pt>
                <c:pt idx="34">
                  <c:v>0.12</c:v>
                </c:pt>
                <c:pt idx="35">
                  <c:v>0.08</c:v>
                </c:pt>
                <c:pt idx="36">
                  <c:v>3.9</c:v>
                </c:pt>
                <c:pt idx="37">
                  <c:v>3.96</c:v>
                </c:pt>
                <c:pt idx="38">
                  <c:v>3.9</c:v>
                </c:pt>
                <c:pt idx="39">
                  <c:v>4.05</c:v>
                </c:pt>
                <c:pt idx="40">
                  <c:v>3.84</c:v>
                </c:pt>
                <c:pt idx="41">
                  <c:v>3.76</c:v>
                </c:pt>
                <c:pt idx="42">
                  <c:v>3.97</c:v>
                </c:pt>
                <c:pt idx="43">
                  <c:v>3.88</c:v>
                </c:pt>
                <c:pt idx="44">
                  <c:v>3.21</c:v>
                </c:pt>
                <c:pt idx="45">
                  <c:v>2.39</c:v>
                </c:pt>
                <c:pt idx="46">
                  <c:v>0.37</c:v>
                </c:pt>
                <c:pt idx="47">
                  <c:v>0.12</c:v>
                </c:pt>
                <c:pt idx="48">
                  <c:v>14.64</c:v>
                </c:pt>
                <c:pt idx="49">
                  <c:v>7.44</c:v>
                </c:pt>
                <c:pt idx="50">
                  <c:v>0.07</c:v>
                </c:pt>
                <c:pt idx="51">
                  <c:v>0.35</c:v>
                </c:pt>
                <c:pt idx="52">
                  <c:v>0.12</c:v>
                </c:pt>
                <c:pt idx="53">
                  <c:v>0.07</c:v>
                </c:pt>
                <c:pt idx="54">
                  <c:v>0.35</c:v>
                </c:pt>
                <c:pt idx="55">
                  <c:v>0.12</c:v>
                </c:pt>
                <c:pt idx="56">
                  <c:v>0.24</c:v>
                </c:pt>
                <c:pt idx="57">
                  <c:v>0.48</c:v>
                </c:pt>
                <c:pt idx="58">
                  <c:v>0.6</c:v>
                </c:pt>
                <c:pt idx="59">
                  <c:v>0.12</c:v>
                </c:pt>
                <c:pt idx="60">
                  <c:v>0.51</c:v>
                </c:pt>
                <c:pt idx="61">
                  <c:v>0.11</c:v>
                </c:pt>
                <c:pt idx="62">
                  <c:v>0.09</c:v>
                </c:pt>
                <c:pt idx="63">
                  <c:v>0.36</c:v>
                </c:pt>
                <c:pt idx="64">
                  <c:v>0.11</c:v>
                </c:pt>
                <c:pt idx="65">
                  <c:v>0.07</c:v>
                </c:pt>
                <c:pt idx="66">
                  <c:v>0.39</c:v>
                </c:pt>
                <c:pt idx="67">
                  <c:v>0.09</c:v>
                </c:pt>
                <c:pt idx="68">
                  <c:v>0.21</c:v>
                </c:pt>
                <c:pt idx="69">
                  <c:v>0.48</c:v>
                </c:pt>
                <c:pt idx="70">
                  <c:v>0.16</c:v>
                </c:pt>
                <c:pt idx="71">
                  <c:v>0.52</c:v>
                </c:pt>
                <c:pt idx="72">
                  <c:v>3.51</c:v>
                </c:pt>
                <c:pt idx="73">
                  <c:v>3.9</c:v>
                </c:pt>
                <c:pt idx="74">
                  <c:v>3.9</c:v>
                </c:pt>
                <c:pt idx="75">
                  <c:v>4.15</c:v>
                </c:pt>
                <c:pt idx="76">
                  <c:v>3.88</c:v>
                </c:pt>
                <c:pt idx="77">
                  <c:v>3.39</c:v>
                </c:pt>
                <c:pt idx="78">
                  <c:v>3.91</c:v>
                </c:pt>
                <c:pt idx="79">
                  <c:v>3.75</c:v>
                </c:pt>
                <c:pt idx="80">
                  <c:v>2.58</c:v>
                </c:pt>
                <c:pt idx="81">
                  <c:v>2.06</c:v>
                </c:pt>
                <c:pt idx="82">
                  <c:v>0.32</c:v>
                </c:pt>
                <c:pt idx="83">
                  <c:v>0.07</c:v>
                </c:pt>
                <c:pt idx="84">
                  <c:v>0.4</c:v>
                </c:pt>
                <c:pt idx="85">
                  <c:v>0.1</c:v>
                </c:pt>
                <c:pt idx="86">
                  <c:v>0.22</c:v>
                </c:pt>
                <c:pt idx="87">
                  <c:v>0.45</c:v>
                </c:pt>
                <c:pt idx="88">
                  <c:v>0.11</c:v>
                </c:pt>
                <c:pt idx="89">
                  <c:v>0.07</c:v>
                </c:pt>
                <c:pt idx="90">
                  <c:v>0.39</c:v>
                </c:pt>
                <c:pt idx="91">
                  <c:v>0.1</c:v>
                </c:pt>
                <c:pt idx="92">
                  <c:v>0.05</c:v>
                </c:pt>
                <c:pt idx="93">
                  <c:v>0.68</c:v>
                </c:pt>
                <c:pt idx="94">
                  <c:v>0.14</c:v>
                </c:pt>
                <c:pt idx="95">
                  <c:v>0.11</c:v>
                </c:pt>
                <c:pt idx="96">
                  <c:v>8.73</c:v>
                </c:pt>
                <c:pt idx="97">
                  <c:v>2.43</c:v>
                </c:pt>
                <c:pt idx="98">
                  <c:v>2.09</c:v>
                </c:pt>
                <c:pt idx="99">
                  <c:v>2.75</c:v>
                </c:pt>
                <c:pt idx="100">
                  <c:v>1.65</c:v>
                </c:pt>
                <c:pt idx="101">
                  <c:v>0.29</c:v>
                </c:pt>
                <c:pt idx="102">
                  <c:v>0.66</c:v>
                </c:pt>
                <c:pt idx="103">
                  <c:v>0.09</c:v>
                </c:pt>
                <c:pt idx="104">
                  <c:v>0.09</c:v>
                </c:pt>
                <c:pt idx="105">
                  <c:v>0.63</c:v>
                </c:pt>
                <c:pt idx="106">
                  <c:v>0.12</c:v>
                </c:pt>
                <c:pt idx="107">
                  <c:v>0.08</c:v>
                </c:pt>
                <c:pt idx="108">
                  <c:v>0.57</c:v>
                </c:pt>
                <c:pt idx="109">
                  <c:v>0.15</c:v>
                </c:pt>
                <c:pt idx="110">
                  <c:v>0.19</c:v>
                </c:pt>
                <c:pt idx="111">
                  <c:v>0.37</c:v>
                </c:pt>
                <c:pt idx="112">
                  <c:v>0.25</c:v>
                </c:pt>
                <c:pt idx="113">
                  <c:v>0.24</c:v>
                </c:pt>
                <c:pt idx="114">
                  <c:v>0.21</c:v>
                </c:pt>
                <c:pt idx="115">
                  <c:v>0.13</c:v>
                </c:pt>
                <c:pt idx="116">
                  <c:v>0.22</c:v>
                </c:pt>
                <c:pt idx="117">
                  <c:v>0.66</c:v>
                </c:pt>
                <c:pt idx="118">
                  <c:v>0.09</c:v>
                </c:pt>
                <c:pt idx="119">
                  <c:v>0.09</c:v>
                </c:pt>
                <c:pt idx="120">
                  <c:v>2.46</c:v>
                </c:pt>
                <c:pt idx="121">
                  <c:v>2.19</c:v>
                </c:pt>
                <c:pt idx="122">
                  <c:v>2.46</c:v>
                </c:pt>
                <c:pt idx="123">
                  <c:v>2.5</c:v>
                </c:pt>
                <c:pt idx="124">
                  <c:v>1.54</c:v>
                </c:pt>
                <c:pt idx="125">
                  <c:v>0.5</c:v>
                </c:pt>
                <c:pt idx="126">
                  <c:v>0.37</c:v>
                </c:pt>
                <c:pt idx="127">
                  <c:v>0.13</c:v>
                </c:pt>
                <c:pt idx="128">
                  <c:v>0.05</c:v>
                </c:pt>
                <c:pt idx="129">
                  <c:v>0.64</c:v>
                </c:pt>
                <c:pt idx="130">
                  <c:v>0.11</c:v>
                </c:pt>
                <c:pt idx="131">
                  <c:v>0.21</c:v>
                </c:pt>
                <c:pt idx="132">
                  <c:v>0.27</c:v>
                </c:pt>
                <c:pt idx="133">
                  <c:v>0.1</c:v>
                </c:pt>
                <c:pt idx="134">
                  <c:v>0.07</c:v>
                </c:pt>
                <c:pt idx="135">
                  <c:v>0.35</c:v>
                </c:pt>
                <c:pt idx="136">
                  <c:v>0.07</c:v>
                </c:pt>
                <c:pt idx="137">
                  <c:v>0.1</c:v>
                </c:pt>
                <c:pt idx="138">
                  <c:v>0.38</c:v>
                </c:pt>
                <c:pt idx="139">
                  <c:v>0.09</c:v>
                </c:pt>
                <c:pt idx="140">
                  <c:v>0.42</c:v>
                </c:pt>
                <c:pt idx="141">
                  <c:v>0.66</c:v>
                </c:pt>
                <c:pt idx="142">
                  <c:v>0.16</c:v>
                </c:pt>
                <c:pt idx="143">
                  <c:v>2.0</c:v>
                </c:pt>
                <c:pt idx="144">
                  <c:v>14.46</c:v>
                </c:pt>
                <c:pt idx="145">
                  <c:v>5.19</c:v>
                </c:pt>
                <c:pt idx="146">
                  <c:v>18.32</c:v>
                </c:pt>
                <c:pt idx="147">
                  <c:v>5.27</c:v>
                </c:pt>
                <c:pt idx="148">
                  <c:v>7.29</c:v>
                </c:pt>
                <c:pt idx="149">
                  <c:v>8.09</c:v>
                </c:pt>
                <c:pt idx="150">
                  <c:v>8.02</c:v>
                </c:pt>
                <c:pt idx="151">
                  <c:v>8.32</c:v>
                </c:pt>
                <c:pt idx="152">
                  <c:v>9.36</c:v>
                </c:pt>
                <c:pt idx="153">
                  <c:v>9.47</c:v>
                </c:pt>
                <c:pt idx="154">
                  <c:v>9.68</c:v>
                </c:pt>
              </c:numCache>
            </c:numRef>
          </c:yVal>
        </c:ser>
        <c:ser>
          <c:idx val="8"/>
          <c:order val="8"/>
          <c:smooth val="0"/>
          <c:tx>
            <c:strRef>
              <c:f>Sheet1!$J$1</c:f>
              <c:strCache>
                <c:ptCount val="1"/>
                <c:pt idx="0">
                  <c:v>sapsb</c:v>
                </c:pt>
              </c:strCache>
            </c:strRef>
          </c:tx>
          <c:marker>
            <c:symbol val="none"/>
          </c:marker>
          <c:spPr>
            <a:ln>
              <a:solidFill>
                <a:srgbClr val="4dff4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Sheet1!$J$2:$J$156</c:f>
              <c:numCache>
                <c:ptCount val="155"/>
                <c:pt idx="0">
                  <c:v>14.9</c:v>
                </c:pt>
                <c:pt idx="1">
                  <c:v>4.18</c:v>
                </c:pt>
                <c:pt idx="2">
                  <c:v>0.69</c:v>
                </c:pt>
                <c:pt idx="3">
                  <c:v>0.96</c:v>
                </c:pt>
                <c:pt idx="4">
                  <c:v>8.09</c:v>
                </c:pt>
                <c:pt idx="5">
                  <c:v>15.24</c:v>
                </c:pt>
                <c:pt idx="6">
                  <c:v>11.89</c:v>
                </c:pt>
                <c:pt idx="7">
                  <c:v>4.1</c:v>
                </c:pt>
                <c:pt idx="8">
                  <c:v>0.28</c:v>
                </c:pt>
                <c:pt idx="9">
                  <c:v>0.27</c:v>
                </c:pt>
                <c:pt idx="10">
                  <c:v>3.53</c:v>
                </c:pt>
                <c:pt idx="11">
                  <c:v>0.07</c:v>
                </c:pt>
                <c:pt idx="12">
                  <c:v>0.21</c:v>
                </c:pt>
                <c:pt idx="13">
                  <c:v>3.43</c:v>
                </c:pt>
                <c:pt idx="14">
                  <c:v>0.65</c:v>
                </c:pt>
                <c:pt idx="15">
                  <c:v>0.1</c:v>
                </c:pt>
                <c:pt idx="16">
                  <c:v>3.3</c:v>
                </c:pt>
                <c:pt idx="17">
                  <c:v>0.04</c:v>
                </c:pt>
                <c:pt idx="18">
                  <c:v>0.14</c:v>
                </c:pt>
                <c:pt idx="19">
                  <c:v>3.3</c:v>
                </c:pt>
                <c:pt idx="20">
                  <c:v>0.04</c:v>
                </c:pt>
                <c:pt idx="21">
                  <c:v>0.6</c:v>
                </c:pt>
                <c:pt idx="22">
                  <c:v>3.47</c:v>
                </c:pt>
                <c:pt idx="23">
                  <c:v>0.04</c:v>
                </c:pt>
                <c:pt idx="24">
                  <c:v>0.16</c:v>
                </c:pt>
                <c:pt idx="25">
                  <c:v>3.34</c:v>
                </c:pt>
                <c:pt idx="26">
                  <c:v>0.04</c:v>
                </c:pt>
                <c:pt idx="27">
                  <c:v>0.08</c:v>
                </c:pt>
                <c:pt idx="28">
                  <c:v>3.31</c:v>
                </c:pt>
                <c:pt idx="29">
                  <c:v>0.04</c:v>
                </c:pt>
                <c:pt idx="30">
                  <c:v>0.11</c:v>
                </c:pt>
                <c:pt idx="31">
                  <c:v>3.31</c:v>
                </c:pt>
                <c:pt idx="32">
                  <c:v>0.07</c:v>
                </c:pt>
                <c:pt idx="33">
                  <c:v>0.28</c:v>
                </c:pt>
                <c:pt idx="34">
                  <c:v>3.3</c:v>
                </c:pt>
                <c:pt idx="35">
                  <c:v>0.04</c:v>
                </c:pt>
                <c:pt idx="36">
                  <c:v>0.17</c:v>
                </c:pt>
                <c:pt idx="37">
                  <c:v>3.32</c:v>
                </c:pt>
                <c:pt idx="38">
                  <c:v>0.04</c:v>
                </c:pt>
                <c:pt idx="39">
                  <c:v>0.11</c:v>
                </c:pt>
                <c:pt idx="40">
                  <c:v>3.3</c:v>
                </c:pt>
                <c:pt idx="41">
                  <c:v>0.04</c:v>
                </c:pt>
                <c:pt idx="42">
                  <c:v>0.11</c:v>
                </c:pt>
                <c:pt idx="43">
                  <c:v>4.08</c:v>
                </c:pt>
                <c:pt idx="44">
                  <c:v>0.04</c:v>
                </c:pt>
                <c:pt idx="45">
                  <c:v>0.27</c:v>
                </c:pt>
                <c:pt idx="46">
                  <c:v>3.34</c:v>
                </c:pt>
                <c:pt idx="47">
                  <c:v>0.04</c:v>
                </c:pt>
                <c:pt idx="48">
                  <c:v>0.16</c:v>
                </c:pt>
                <c:pt idx="49">
                  <c:v>8.13</c:v>
                </c:pt>
                <c:pt idx="50">
                  <c:v>0.09</c:v>
                </c:pt>
                <c:pt idx="51">
                  <c:v>0.08</c:v>
                </c:pt>
                <c:pt idx="52">
                  <c:v>3.31</c:v>
                </c:pt>
                <c:pt idx="53">
                  <c:v>0.06</c:v>
                </c:pt>
                <c:pt idx="54">
                  <c:v>0.11</c:v>
                </c:pt>
                <c:pt idx="55">
                  <c:v>3.29</c:v>
                </c:pt>
                <c:pt idx="56">
                  <c:v>0.04</c:v>
                </c:pt>
                <c:pt idx="57">
                  <c:v>0.28</c:v>
                </c:pt>
                <c:pt idx="58">
                  <c:v>4.14</c:v>
                </c:pt>
                <c:pt idx="59">
                  <c:v>0.04</c:v>
                </c:pt>
                <c:pt idx="60">
                  <c:v>0.19</c:v>
                </c:pt>
                <c:pt idx="61">
                  <c:v>3.31</c:v>
                </c:pt>
                <c:pt idx="62">
                  <c:v>0.04</c:v>
                </c:pt>
                <c:pt idx="63">
                  <c:v>0.08</c:v>
                </c:pt>
                <c:pt idx="64">
                  <c:v>3.3</c:v>
                </c:pt>
                <c:pt idx="65">
                  <c:v>0.04</c:v>
                </c:pt>
                <c:pt idx="66">
                  <c:v>0.11</c:v>
                </c:pt>
                <c:pt idx="67">
                  <c:v>3.33</c:v>
                </c:pt>
                <c:pt idx="68">
                  <c:v>0.04</c:v>
                </c:pt>
                <c:pt idx="69">
                  <c:v>0.29</c:v>
                </c:pt>
                <c:pt idx="70">
                  <c:v>3.34</c:v>
                </c:pt>
                <c:pt idx="71">
                  <c:v>0.04</c:v>
                </c:pt>
                <c:pt idx="72">
                  <c:v>0.16</c:v>
                </c:pt>
                <c:pt idx="73">
                  <c:v>4.13</c:v>
                </c:pt>
                <c:pt idx="74">
                  <c:v>0.07</c:v>
                </c:pt>
                <c:pt idx="75">
                  <c:v>0.08</c:v>
                </c:pt>
                <c:pt idx="76">
                  <c:v>3.3</c:v>
                </c:pt>
                <c:pt idx="77">
                  <c:v>0.05</c:v>
                </c:pt>
                <c:pt idx="78">
                  <c:v>0.11</c:v>
                </c:pt>
                <c:pt idx="79">
                  <c:v>3.3</c:v>
                </c:pt>
                <c:pt idx="80">
                  <c:v>0.04</c:v>
                </c:pt>
                <c:pt idx="81">
                  <c:v>0.31</c:v>
                </c:pt>
                <c:pt idx="82">
                  <c:v>3.3</c:v>
                </c:pt>
                <c:pt idx="83">
                  <c:v>0.04</c:v>
                </c:pt>
                <c:pt idx="84">
                  <c:v>0.16</c:v>
                </c:pt>
                <c:pt idx="85">
                  <c:v>3.32</c:v>
                </c:pt>
                <c:pt idx="86">
                  <c:v>0.04</c:v>
                </c:pt>
                <c:pt idx="87">
                  <c:v>0.08</c:v>
                </c:pt>
                <c:pt idx="88">
                  <c:v>3.32</c:v>
                </c:pt>
                <c:pt idx="89">
                  <c:v>0.04</c:v>
                </c:pt>
                <c:pt idx="90">
                  <c:v>0.11</c:v>
                </c:pt>
                <c:pt idx="91">
                  <c:v>3.02</c:v>
                </c:pt>
                <c:pt idx="92">
                  <c:v>0.04</c:v>
                </c:pt>
                <c:pt idx="93">
                  <c:v>0.28</c:v>
                </c:pt>
                <c:pt idx="94">
                  <c:v>3.3</c:v>
                </c:pt>
                <c:pt idx="95">
                  <c:v>0.07</c:v>
                </c:pt>
                <c:pt idx="96">
                  <c:v>0.16</c:v>
                </c:pt>
                <c:pt idx="97">
                  <c:v>4.43</c:v>
                </c:pt>
                <c:pt idx="98">
                  <c:v>0.06</c:v>
                </c:pt>
                <c:pt idx="99">
                  <c:v>0.08</c:v>
                </c:pt>
                <c:pt idx="100">
                  <c:v>3.31</c:v>
                </c:pt>
                <c:pt idx="101">
                  <c:v>0.12</c:v>
                </c:pt>
                <c:pt idx="102">
                  <c:v>0.13</c:v>
                </c:pt>
                <c:pt idx="103">
                  <c:v>3.29</c:v>
                </c:pt>
                <c:pt idx="104">
                  <c:v>0.04</c:v>
                </c:pt>
                <c:pt idx="105">
                  <c:v>0.28</c:v>
                </c:pt>
                <c:pt idx="106">
                  <c:v>3.3</c:v>
                </c:pt>
                <c:pt idx="107">
                  <c:v>0.04</c:v>
                </c:pt>
                <c:pt idx="108">
                  <c:v>0.16</c:v>
                </c:pt>
                <c:pt idx="109">
                  <c:v>3.34</c:v>
                </c:pt>
                <c:pt idx="110">
                  <c:v>0.04</c:v>
                </c:pt>
                <c:pt idx="111">
                  <c:v>0.08</c:v>
                </c:pt>
                <c:pt idx="112">
                  <c:v>3.33</c:v>
                </c:pt>
                <c:pt idx="113">
                  <c:v>0.05</c:v>
                </c:pt>
                <c:pt idx="114">
                  <c:v>0.37</c:v>
                </c:pt>
                <c:pt idx="115">
                  <c:v>3.3</c:v>
                </c:pt>
                <c:pt idx="116">
                  <c:v>0.31</c:v>
                </c:pt>
                <c:pt idx="117">
                  <c:v>0.33</c:v>
                </c:pt>
                <c:pt idx="118">
                  <c:v>3.35</c:v>
                </c:pt>
                <c:pt idx="119">
                  <c:v>0.25</c:v>
                </c:pt>
                <c:pt idx="120">
                  <c:v>0.16</c:v>
                </c:pt>
                <c:pt idx="121">
                  <c:v>3.31</c:v>
                </c:pt>
                <c:pt idx="122">
                  <c:v>0.04</c:v>
                </c:pt>
                <c:pt idx="123">
                  <c:v>0.1</c:v>
                </c:pt>
                <c:pt idx="124">
                  <c:v>3.31</c:v>
                </c:pt>
                <c:pt idx="125">
                  <c:v>0.04</c:v>
                </c:pt>
                <c:pt idx="126">
                  <c:v>0.11</c:v>
                </c:pt>
                <c:pt idx="127">
                  <c:v>3.31</c:v>
                </c:pt>
                <c:pt idx="128">
                  <c:v>0.04</c:v>
                </c:pt>
                <c:pt idx="129">
                  <c:v>0.28</c:v>
                </c:pt>
                <c:pt idx="130">
                  <c:v>3.33</c:v>
                </c:pt>
                <c:pt idx="131">
                  <c:v>0.09</c:v>
                </c:pt>
                <c:pt idx="132">
                  <c:v>0.12</c:v>
                </c:pt>
                <c:pt idx="133">
                  <c:v>4.14</c:v>
                </c:pt>
                <c:pt idx="134">
                  <c:v>0.04</c:v>
                </c:pt>
                <c:pt idx="135">
                  <c:v>0.07</c:v>
                </c:pt>
                <c:pt idx="136">
                  <c:v>3.3</c:v>
                </c:pt>
                <c:pt idx="137">
                  <c:v>0.07</c:v>
                </c:pt>
                <c:pt idx="138">
                  <c:v>0.11</c:v>
                </c:pt>
                <c:pt idx="139">
                  <c:v>3.3</c:v>
                </c:pt>
                <c:pt idx="140">
                  <c:v>0.04</c:v>
                </c:pt>
                <c:pt idx="141">
                  <c:v>0.26</c:v>
                </c:pt>
                <c:pt idx="142">
                  <c:v>3.52</c:v>
                </c:pt>
                <c:pt idx="143">
                  <c:v>0.04</c:v>
                </c:pt>
                <c:pt idx="144">
                  <c:v>0.19</c:v>
                </c:pt>
                <c:pt idx="145">
                  <c:v>4.12</c:v>
                </c:pt>
                <c:pt idx="146">
                  <c:v>0.08</c:v>
                </c:pt>
                <c:pt idx="147">
                  <c:v>0.07</c:v>
                </c:pt>
                <c:pt idx="148">
                  <c:v>4.12</c:v>
                </c:pt>
                <c:pt idx="149">
                  <c:v>0.04</c:v>
                </c:pt>
                <c:pt idx="150">
                  <c:v>0.11</c:v>
                </c:pt>
                <c:pt idx="151">
                  <c:v>3.34</c:v>
                </c:pt>
                <c:pt idx="152">
                  <c:v>0.04</c:v>
                </c:pt>
                <c:pt idx="153">
                  <c:v>0.31</c:v>
                </c:pt>
                <c:pt idx="154">
                  <c:v>3.3</c:v>
                </c:pt>
              </c:numCache>
            </c:numRef>
          </c:yVal>
        </c:ser>
        <c:ser>
          <c:idx val="9"/>
          <c:order val="9"/>
          <c:smooth val="0"/>
          <c:tx>
            <c:strRef>
              <c:f>Sheet1!$K$1</c:f>
              <c:strCache>
                <c:ptCount val="1"/>
                <c:pt idx="0">
                  <c:v>sjemcrpa01, sje...</c:v>
                </c:pt>
              </c:strCache>
            </c:strRef>
          </c:tx>
          <c:marker>
            <c:symbol val="none"/>
          </c:marker>
          <c:spPr>
            <a:ln>
              <a:solidFill>
                <a:srgbClr val="979797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Sheet1!$K$2:$K$156</c:f>
              <c:numCache>
                <c:ptCount val="155"/>
                <c:pt idx="0">
                  <c:v>154.04</c:v>
                </c:pt>
                <c:pt idx="1">
                  <c:v>224.32</c:v>
                </c:pt>
                <c:pt idx="2">
                  <c:v>142.28</c:v>
                </c:pt>
                <c:pt idx="3">
                  <c:v>130.18</c:v>
                </c:pt>
                <c:pt idx="4">
                  <c:v>78.56</c:v>
                </c:pt>
                <c:pt idx="5">
                  <c:v>83.07</c:v>
                </c:pt>
                <c:pt idx="6">
                  <c:v>155.83</c:v>
                </c:pt>
                <c:pt idx="7">
                  <c:v>72.42</c:v>
                </c:pt>
                <c:pt idx="8">
                  <c:v>98.83</c:v>
                </c:pt>
                <c:pt idx="9">
                  <c:v>33.08</c:v>
                </c:pt>
                <c:pt idx="10">
                  <c:v>60.71</c:v>
                </c:pt>
                <c:pt idx="11">
                  <c:v>35.87</c:v>
                </c:pt>
                <c:pt idx="12">
                  <c:v>34.07</c:v>
                </c:pt>
                <c:pt idx="13">
                  <c:v>57.8</c:v>
                </c:pt>
                <c:pt idx="14">
                  <c:v>30.68</c:v>
                </c:pt>
                <c:pt idx="15">
                  <c:v>94.69</c:v>
                </c:pt>
                <c:pt idx="16">
                  <c:v>96.79</c:v>
                </c:pt>
                <c:pt idx="17">
                  <c:v>33.12</c:v>
                </c:pt>
                <c:pt idx="18">
                  <c:v>159.18</c:v>
                </c:pt>
                <c:pt idx="19">
                  <c:v>99.05</c:v>
                </c:pt>
                <c:pt idx="20">
                  <c:v>71.07</c:v>
                </c:pt>
                <c:pt idx="21">
                  <c:v>39.25</c:v>
                </c:pt>
                <c:pt idx="22">
                  <c:v>78.48</c:v>
                </c:pt>
                <c:pt idx="23">
                  <c:v>65.75</c:v>
                </c:pt>
                <c:pt idx="24">
                  <c:v>83.12</c:v>
                </c:pt>
                <c:pt idx="25">
                  <c:v>86.53</c:v>
                </c:pt>
                <c:pt idx="26">
                  <c:v>82.61</c:v>
                </c:pt>
                <c:pt idx="27">
                  <c:v>124.81</c:v>
                </c:pt>
                <c:pt idx="28">
                  <c:v>121.34</c:v>
                </c:pt>
                <c:pt idx="29">
                  <c:v>57.84</c:v>
                </c:pt>
                <c:pt idx="30">
                  <c:v>67.01</c:v>
                </c:pt>
                <c:pt idx="31">
                  <c:v>75.42</c:v>
                </c:pt>
                <c:pt idx="32">
                  <c:v>87.31</c:v>
                </c:pt>
                <c:pt idx="33">
                  <c:v>76.72</c:v>
                </c:pt>
                <c:pt idx="34">
                  <c:v>146.52</c:v>
                </c:pt>
                <c:pt idx="35">
                  <c:v>90.09</c:v>
                </c:pt>
                <c:pt idx="36">
                  <c:v>52.71</c:v>
                </c:pt>
                <c:pt idx="37">
                  <c:v>33.34</c:v>
                </c:pt>
                <c:pt idx="38">
                  <c:v>65.43</c:v>
                </c:pt>
                <c:pt idx="39">
                  <c:v>121.17</c:v>
                </c:pt>
                <c:pt idx="40">
                  <c:v>94.87</c:v>
                </c:pt>
                <c:pt idx="41">
                  <c:v>56.86</c:v>
                </c:pt>
                <c:pt idx="42">
                  <c:v>59.92</c:v>
                </c:pt>
                <c:pt idx="43">
                  <c:v>79.53</c:v>
                </c:pt>
                <c:pt idx="44">
                  <c:v>86.35</c:v>
                </c:pt>
                <c:pt idx="45">
                  <c:v>72.03</c:v>
                </c:pt>
                <c:pt idx="46">
                  <c:v>82.88</c:v>
                </c:pt>
                <c:pt idx="47">
                  <c:v>69.71</c:v>
                </c:pt>
                <c:pt idx="48">
                  <c:v>81.12</c:v>
                </c:pt>
                <c:pt idx="49">
                  <c:v>75.22</c:v>
                </c:pt>
                <c:pt idx="50">
                  <c:v>73.04</c:v>
                </c:pt>
                <c:pt idx="51">
                  <c:v>116.95</c:v>
                </c:pt>
                <c:pt idx="52">
                  <c:v>99.07</c:v>
                </c:pt>
                <c:pt idx="53">
                  <c:v>35.17</c:v>
                </c:pt>
                <c:pt idx="54">
                  <c:v>130.19</c:v>
                </c:pt>
                <c:pt idx="55">
                  <c:v>124.83</c:v>
                </c:pt>
                <c:pt idx="56">
                  <c:v>66.91</c:v>
                </c:pt>
                <c:pt idx="57">
                  <c:v>103.73</c:v>
                </c:pt>
                <c:pt idx="58">
                  <c:v>98.22</c:v>
                </c:pt>
                <c:pt idx="59">
                  <c:v>198.12</c:v>
                </c:pt>
                <c:pt idx="60">
                  <c:v>132.88</c:v>
                </c:pt>
                <c:pt idx="61">
                  <c:v>61.82</c:v>
                </c:pt>
                <c:pt idx="62">
                  <c:v>66.18</c:v>
                </c:pt>
                <c:pt idx="63">
                  <c:v>184.4</c:v>
                </c:pt>
                <c:pt idx="64">
                  <c:v>115.45</c:v>
                </c:pt>
                <c:pt idx="65">
                  <c:v>99.7</c:v>
                </c:pt>
                <c:pt idx="66">
                  <c:v>196.32</c:v>
                </c:pt>
                <c:pt idx="67">
                  <c:v>88.28</c:v>
                </c:pt>
                <c:pt idx="68">
                  <c:v>53.41</c:v>
                </c:pt>
                <c:pt idx="69">
                  <c:v>92.91</c:v>
                </c:pt>
                <c:pt idx="70">
                  <c:v>143.13</c:v>
                </c:pt>
                <c:pt idx="71">
                  <c:v>111.28</c:v>
                </c:pt>
                <c:pt idx="72">
                  <c:v>149.33</c:v>
                </c:pt>
                <c:pt idx="73">
                  <c:v>131.9</c:v>
                </c:pt>
                <c:pt idx="74">
                  <c:v>284.67</c:v>
                </c:pt>
                <c:pt idx="75">
                  <c:v>283.21</c:v>
                </c:pt>
                <c:pt idx="76">
                  <c:v>224.41</c:v>
                </c:pt>
                <c:pt idx="77">
                  <c:v>80.84</c:v>
                </c:pt>
                <c:pt idx="78">
                  <c:v>106.88</c:v>
                </c:pt>
                <c:pt idx="79">
                  <c:v>177.92</c:v>
                </c:pt>
                <c:pt idx="80">
                  <c:v>156.55</c:v>
                </c:pt>
                <c:pt idx="81">
                  <c:v>216.06</c:v>
                </c:pt>
                <c:pt idx="82">
                  <c:v>165.43</c:v>
                </c:pt>
                <c:pt idx="83">
                  <c:v>88.0</c:v>
                </c:pt>
                <c:pt idx="84">
                  <c:v>67.13</c:v>
                </c:pt>
                <c:pt idx="85">
                  <c:v>66.43</c:v>
                </c:pt>
                <c:pt idx="86">
                  <c:v>163.58</c:v>
                </c:pt>
                <c:pt idx="87">
                  <c:v>158.85</c:v>
                </c:pt>
                <c:pt idx="88">
                  <c:v>102.39</c:v>
                </c:pt>
                <c:pt idx="89">
                  <c:v>113.97</c:v>
                </c:pt>
                <c:pt idx="90">
                  <c:v>223.39</c:v>
                </c:pt>
                <c:pt idx="91">
                  <c:v>195.74</c:v>
                </c:pt>
                <c:pt idx="92">
                  <c:v>393.21</c:v>
                </c:pt>
                <c:pt idx="93">
                  <c:v>310.17</c:v>
                </c:pt>
                <c:pt idx="94">
                  <c:v>102.4</c:v>
                </c:pt>
                <c:pt idx="95">
                  <c:v>119.8</c:v>
                </c:pt>
                <c:pt idx="96">
                  <c:v>191.27</c:v>
                </c:pt>
                <c:pt idx="97">
                  <c:v>261.09</c:v>
                </c:pt>
                <c:pt idx="98">
                  <c:v>292.29</c:v>
                </c:pt>
                <c:pt idx="99">
                  <c:v>306.71</c:v>
                </c:pt>
                <c:pt idx="100">
                  <c:v>263.47</c:v>
                </c:pt>
                <c:pt idx="101">
                  <c:v>209.31</c:v>
                </c:pt>
                <c:pt idx="102">
                  <c:v>284.11</c:v>
                </c:pt>
                <c:pt idx="103">
                  <c:v>142.62</c:v>
                </c:pt>
                <c:pt idx="104">
                  <c:v>157.92</c:v>
                </c:pt>
                <c:pt idx="105">
                  <c:v>141.11</c:v>
                </c:pt>
                <c:pt idx="106">
                  <c:v>371.34</c:v>
                </c:pt>
                <c:pt idx="107">
                  <c:v>352.95</c:v>
                </c:pt>
                <c:pt idx="108">
                  <c:v>203.84</c:v>
                </c:pt>
                <c:pt idx="109">
                  <c:v>154.9</c:v>
                </c:pt>
                <c:pt idx="110">
                  <c:v>158.64</c:v>
                </c:pt>
                <c:pt idx="111">
                  <c:v>210.67</c:v>
                </c:pt>
                <c:pt idx="112">
                  <c:v>174.09</c:v>
                </c:pt>
                <c:pt idx="113">
                  <c:v>179.8</c:v>
                </c:pt>
                <c:pt idx="114">
                  <c:v>207.28</c:v>
                </c:pt>
                <c:pt idx="115">
                  <c:v>161.2</c:v>
                </c:pt>
                <c:pt idx="116">
                  <c:v>185.65</c:v>
                </c:pt>
                <c:pt idx="117">
                  <c:v>177.76</c:v>
                </c:pt>
                <c:pt idx="118">
                  <c:v>146.22</c:v>
                </c:pt>
                <c:pt idx="119">
                  <c:v>60.33</c:v>
                </c:pt>
                <c:pt idx="120">
                  <c:v>44.11</c:v>
                </c:pt>
                <c:pt idx="121">
                  <c:v>126.12</c:v>
                </c:pt>
                <c:pt idx="122">
                  <c:v>101.84</c:v>
                </c:pt>
                <c:pt idx="123">
                  <c:v>143.29</c:v>
                </c:pt>
                <c:pt idx="124">
                  <c:v>80.32</c:v>
                </c:pt>
                <c:pt idx="125">
                  <c:v>79.35</c:v>
                </c:pt>
                <c:pt idx="126">
                  <c:v>101.63</c:v>
                </c:pt>
                <c:pt idx="127">
                  <c:v>42.22</c:v>
                </c:pt>
                <c:pt idx="128">
                  <c:v>43.66</c:v>
                </c:pt>
                <c:pt idx="129">
                  <c:v>82.44</c:v>
                </c:pt>
                <c:pt idx="130">
                  <c:v>132.92</c:v>
                </c:pt>
                <c:pt idx="131">
                  <c:v>46.35</c:v>
                </c:pt>
                <c:pt idx="132">
                  <c:v>41.06</c:v>
                </c:pt>
                <c:pt idx="133">
                  <c:v>30.22</c:v>
                </c:pt>
                <c:pt idx="134">
                  <c:v>32.05</c:v>
                </c:pt>
                <c:pt idx="135">
                  <c:v>76.69</c:v>
                </c:pt>
                <c:pt idx="136">
                  <c:v>55.92</c:v>
                </c:pt>
                <c:pt idx="137">
                  <c:v>46.98</c:v>
                </c:pt>
                <c:pt idx="138">
                  <c:v>88.62</c:v>
                </c:pt>
                <c:pt idx="139">
                  <c:v>58.99</c:v>
                </c:pt>
                <c:pt idx="140">
                  <c:v>102.83</c:v>
                </c:pt>
                <c:pt idx="141">
                  <c:v>71.44</c:v>
                </c:pt>
                <c:pt idx="142">
                  <c:v>95.16</c:v>
                </c:pt>
                <c:pt idx="143">
                  <c:v>37.74</c:v>
                </c:pt>
                <c:pt idx="144">
                  <c:v>186.47</c:v>
                </c:pt>
                <c:pt idx="145">
                  <c:v>203.47</c:v>
                </c:pt>
                <c:pt idx="146">
                  <c:v>155.48</c:v>
                </c:pt>
                <c:pt idx="147">
                  <c:v>113.78</c:v>
                </c:pt>
                <c:pt idx="148">
                  <c:v>126.13</c:v>
                </c:pt>
                <c:pt idx="149">
                  <c:v>75.3</c:v>
                </c:pt>
                <c:pt idx="150">
                  <c:v>97.03</c:v>
                </c:pt>
                <c:pt idx="151">
                  <c:v>106.64</c:v>
                </c:pt>
                <c:pt idx="152">
                  <c:v>56.07</c:v>
                </c:pt>
                <c:pt idx="153">
                  <c:v>99.81</c:v>
                </c:pt>
                <c:pt idx="154">
                  <c:v>84.26</c:v>
                </c:pt>
              </c:numCache>
            </c:numRef>
          </c:yVal>
        </c:ser>
        <c:ser>
          <c:idx val="10"/>
          <c:order val="10"/>
          <c:smooth val="0"/>
          <c:tx>
            <c:strRef>
              <c:f>Sheet1!$L$1</c:f>
              <c:strCache>
                <c:ptCount val="1"/>
                <c:pt idx="0">
                  <c:v>sjsqlqa10</c:v>
                </c:pt>
              </c:strCache>
            </c:strRef>
          </c:tx>
          <c:marker>
            <c:symbol val="none"/>
          </c:marker>
          <c:spPr>
            <a:ln>
              <a:solidFill>
                <a:srgbClr val="ffae3b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Sheet1!$L$2:$L$156</c:f>
              <c:numCache>
                <c:ptCount val="155"/>
                <c:pt idx="0">
                  <c:v>0.03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0.03</c:v>
                </c:pt>
                <c:pt idx="6">
                  <c:v>0.02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0.02</c:v>
                </c:pt>
                <c:pt idx="12">
                  <c:v>0.02</c:v>
                </c:pt>
                <c:pt idx="13">
                  <c:v>0.0</c:v>
                </c:pt>
                <c:pt idx="14">
                  <c:v>0.01</c:v>
                </c:pt>
                <c:pt idx="15">
                  <c:v>0.0</c:v>
                </c:pt>
                <c:pt idx="16">
                  <c:v>0.0</c:v>
                </c:pt>
                <c:pt idx="17">
                  <c:v>0.02</c:v>
                </c:pt>
                <c:pt idx="18">
                  <c:v>0.02</c:v>
                </c:pt>
                <c:pt idx="19">
                  <c:v>0.0</c:v>
                </c:pt>
                <c:pt idx="20">
                  <c:v>0.01</c:v>
                </c:pt>
                <c:pt idx="21">
                  <c:v>0.0</c:v>
                </c:pt>
                <c:pt idx="22">
                  <c:v>0.0</c:v>
                </c:pt>
                <c:pt idx="23">
                  <c:v>0.02</c:v>
                </c:pt>
                <c:pt idx="24">
                  <c:v>0.02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0.03</c:v>
                </c:pt>
                <c:pt idx="31">
                  <c:v>0.01</c:v>
                </c:pt>
                <c:pt idx="32">
                  <c:v>0.0</c:v>
                </c:pt>
                <c:pt idx="33">
                  <c:v>0.01</c:v>
                </c:pt>
                <c:pt idx="34">
                  <c:v>0.0</c:v>
                </c:pt>
                <c:pt idx="35">
                  <c:v>0.0</c:v>
                </c:pt>
                <c:pt idx="36">
                  <c:v>0.03</c:v>
                </c:pt>
                <c:pt idx="37">
                  <c:v>0.01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0.02</c:v>
                </c:pt>
                <c:pt idx="42">
                  <c:v>0.02</c:v>
                </c:pt>
                <c:pt idx="43">
                  <c:v>0.01</c:v>
                </c:pt>
                <c:pt idx="44">
                  <c:v>0.01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0.03</c:v>
                </c:pt>
                <c:pt idx="49">
                  <c:v>0.01</c:v>
                </c:pt>
                <c:pt idx="50">
                  <c:v>0.0</c:v>
                </c:pt>
                <c:pt idx="51">
                  <c:v>0.0</c:v>
                </c:pt>
                <c:pt idx="52">
                  <c:v>0.01</c:v>
                </c:pt>
                <c:pt idx="53">
                  <c:v>0.0</c:v>
                </c:pt>
                <c:pt idx="54">
                  <c:v>0.03</c:v>
                </c:pt>
                <c:pt idx="55">
                  <c:v>0.01</c:v>
                </c:pt>
                <c:pt idx="56">
                  <c:v>0.01</c:v>
                </c:pt>
                <c:pt idx="57">
                  <c:v>0.01</c:v>
                </c:pt>
                <c:pt idx="58">
                  <c:v>0.0</c:v>
                </c:pt>
                <c:pt idx="59">
                  <c:v>0.0</c:v>
                </c:pt>
                <c:pt idx="60">
                  <c:v>0.02</c:v>
                </c:pt>
                <c:pt idx="61">
                  <c:v>0.01</c:v>
                </c:pt>
                <c:pt idx="62">
                  <c:v>0.01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0.02</c:v>
                </c:pt>
                <c:pt idx="67">
                  <c:v>0.02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0.01</c:v>
                </c:pt>
                <c:pt idx="72">
                  <c:v>0.02</c:v>
                </c:pt>
                <c:pt idx="73">
                  <c:v>0.02</c:v>
                </c:pt>
                <c:pt idx="74">
                  <c:v>0.0</c:v>
                </c:pt>
                <c:pt idx="75">
                  <c:v>0.0</c:v>
                </c:pt>
                <c:pt idx="76">
                  <c:v>0.01</c:v>
                </c:pt>
                <c:pt idx="77">
                  <c:v>0.0</c:v>
                </c:pt>
                <c:pt idx="78">
                  <c:v>0.03</c:v>
                </c:pt>
                <c:pt idx="79">
                  <c:v>0.02</c:v>
                </c:pt>
                <c:pt idx="80">
                  <c:v>0.0</c:v>
                </c:pt>
                <c:pt idx="81">
                  <c:v>0.0</c:v>
                </c:pt>
                <c:pt idx="82">
                  <c:v>0.01</c:v>
                </c:pt>
                <c:pt idx="83">
                  <c:v>0.0</c:v>
                </c:pt>
                <c:pt idx="84">
                  <c:v>0.03</c:v>
                </c:pt>
                <c:pt idx="85">
                  <c:v>0.01</c:v>
                </c:pt>
                <c:pt idx="86">
                  <c:v>0.0</c:v>
                </c:pt>
                <c:pt idx="87">
                  <c:v>0.01</c:v>
                </c:pt>
                <c:pt idx="88">
                  <c:v>0.0</c:v>
                </c:pt>
                <c:pt idx="89">
                  <c:v>0.0</c:v>
                </c:pt>
                <c:pt idx="90">
                  <c:v>0.01</c:v>
                </c:pt>
                <c:pt idx="91">
                  <c:v>0.02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0.02</c:v>
                </c:pt>
                <c:pt idx="97">
                  <c:v>0.02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0.01</c:v>
                </c:pt>
                <c:pt idx="103">
                  <c:v>0.02</c:v>
                </c:pt>
                <c:pt idx="104">
                  <c:v>0.01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0.01</c:v>
                </c:pt>
                <c:pt idx="109">
                  <c:v>0.03</c:v>
                </c:pt>
                <c:pt idx="110">
                  <c:v>0.0</c:v>
                </c:pt>
                <c:pt idx="111">
                  <c:v>0.0</c:v>
                </c:pt>
                <c:pt idx="112">
                  <c:v>0.02</c:v>
                </c:pt>
                <c:pt idx="113">
                  <c:v>0.01</c:v>
                </c:pt>
                <c:pt idx="114">
                  <c:v>0.02</c:v>
                </c:pt>
                <c:pt idx="115">
                  <c:v>0.01</c:v>
                </c:pt>
                <c:pt idx="116">
                  <c:v>0.01</c:v>
                </c:pt>
                <c:pt idx="117">
                  <c:v>0.0</c:v>
                </c:pt>
                <c:pt idx="118">
                  <c:v>1.98</c:v>
                </c:pt>
                <c:pt idx="119">
                  <c:v>4.58</c:v>
                </c:pt>
                <c:pt idx="120">
                  <c:v>0.31</c:v>
                </c:pt>
                <c:pt idx="121">
                  <c:v>0.03</c:v>
                </c:pt>
                <c:pt idx="122">
                  <c:v>0.01</c:v>
                </c:pt>
                <c:pt idx="123">
                  <c:v>0.0</c:v>
                </c:pt>
                <c:pt idx="124">
                  <c:v>0.01</c:v>
                </c:pt>
                <c:pt idx="125">
                  <c:v>0.0</c:v>
                </c:pt>
                <c:pt idx="126">
                  <c:v>0.01</c:v>
                </c:pt>
                <c:pt idx="127">
                  <c:v>0.03</c:v>
                </c:pt>
                <c:pt idx="128">
                  <c:v>0.0</c:v>
                </c:pt>
                <c:pt idx="129">
                  <c:v>0.0</c:v>
                </c:pt>
                <c:pt idx="130">
                  <c:v>0.01</c:v>
                </c:pt>
                <c:pt idx="131">
                  <c:v>0.01</c:v>
                </c:pt>
                <c:pt idx="132">
                  <c:v>0.0</c:v>
                </c:pt>
                <c:pt idx="133">
                  <c:v>0.01</c:v>
                </c:pt>
                <c:pt idx="134">
                  <c:v>0.01</c:v>
                </c:pt>
                <c:pt idx="135">
                  <c:v>0.0</c:v>
                </c:pt>
                <c:pt idx="136">
                  <c:v>0.0</c:v>
                </c:pt>
                <c:pt idx="137">
                  <c:v>0.01</c:v>
                </c:pt>
                <c:pt idx="138">
                  <c:v>0.01</c:v>
                </c:pt>
                <c:pt idx="139">
                  <c:v>0.01</c:v>
                </c:pt>
                <c:pt idx="140">
                  <c:v>0.0</c:v>
                </c:pt>
                <c:pt idx="141">
                  <c:v>0.01</c:v>
                </c:pt>
                <c:pt idx="142">
                  <c:v>0.0</c:v>
                </c:pt>
                <c:pt idx="143">
                  <c:v>0.0</c:v>
                </c:pt>
                <c:pt idx="144">
                  <c:v>0.01</c:v>
                </c:pt>
                <c:pt idx="145">
                  <c:v>0.02</c:v>
                </c:pt>
                <c:pt idx="146">
                  <c:v>0.0</c:v>
                </c:pt>
                <c:pt idx="147">
                  <c:v>0.01</c:v>
                </c:pt>
                <c:pt idx="148">
                  <c:v>0.0</c:v>
                </c:pt>
                <c:pt idx="149">
                  <c:v>0.0</c:v>
                </c:pt>
                <c:pt idx="150">
                  <c:v>0.03</c:v>
                </c:pt>
                <c:pt idx="151">
                  <c:v>0.0</c:v>
                </c:pt>
                <c:pt idx="152">
                  <c:v>0.03</c:v>
                </c:pt>
                <c:pt idx="153">
                  <c:v>0.01</c:v>
                </c:pt>
                <c:pt idx="154">
                  <c:v>0.0</c:v>
                </c:pt>
              </c:numCache>
            </c:numRef>
          </c:yVal>
        </c:ser>
        <c:ser>
          <c:idx val="11"/>
          <c:order val="11"/>
          <c:smooth val="0"/>
          <c:tx>
            <c:strRef>
              <c:f>Sheet1!$M$1</c:f>
              <c:strCache>
                <c:ptCount val="1"/>
                <c:pt idx="0">
                  <c:v>vbsmdbqa</c:v>
                </c:pt>
              </c:strCache>
            </c:strRef>
          </c:tx>
          <c:marker>
            <c:symbol val="none"/>
          </c:marker>
          <c:spPr>
            <a:ln>
              <a:solidFill>
                <a:srgbClr val="d8de28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Sheet1!$M$2:$M$156</c:f>
              <c:numCache>
                <c:ptCount val="155"/>
                <c:pt idx="0">
                  <c:v>0.2</c:v>
                </c:pt>
                <c:pt idx="1">
                  <c:v>0.13</c:v>
                </c:pt>
                <c:pt idx="2">
                  <c:v>0.04</c:v>
                </c:pt>
                <c:pt idx="3">
                  <c:v>0.03</c:v>
                </c:pt>
                <c:pt idx="4">
                  <c:v>0.03</c:v>
                </c:pt>
                <c:pt idx="5">
                  <c:v>0.03</c:v>
                </c:pt>
                <c:pt idx="6">
                  <c:v>0.03</c:v>
                </c:pt>
                <c:pt idx="7">
                  <c:v>0.03</c:v>
                </c:pt>
                <c:pt idx="8">
                  <c:v>0.04</c:v>
                </c:pt>
                <c:pt idx="9">
                  <c:v>0.03</c:v>
                </c:pt>
                <c:pt idx="10">
                  <c:v>0.03</c:v>
                </c:pt>
                <c:pt idx="11">
                  <c:v>0.03</c:v>
                </c:pt>
                <c:pt idx="12">
                  <c:v>0.05</c:v>
                </c:pt>
                <c:pt idx="13">
                  <c:v>0.06</c:v>
                </c:pt>
                <c:pt idx="14">
                  <c:v>0.03</c:v>
                </c:pt>
                <c:pt idx="15">
                  <c:v>0.03</c:v>
                </c:pt>
                <c:pt idx="16">
                  <c:v>0.03</c:v>
                </c:pt>
                <c:pt idx="17">
                  <c:v>0.03</c:v>
                </c:pt>
                <c:pt idx="18">
                  <c:v>0.03</c:v>
                </c:pt>
                <c:pt idx="19">
                  <c:v>0.03</c:v>
                </c:pt>
                <c:pt idx="20">
                  <c:v>0.04</c:v>
                </c:pt>
                <c:pt idx="21">
                  <c:v>0.03</c:v>
                </c:pt>
                <c:pt idx="22">
                  <c:v>0.03</c:v>
                </c:pt>
                <c:pt idx="23">
                  <c:v>0.05</c:v>
                </c:pt>
                <c:pt idx="24">
                  <c:v>0.05</c:v>
                </c:pt>
                <c:pt idx="25">
                  <c:v>0.06</c:v>
                </c:pt>
                <c:pt idx="26">
                  <c:v>0.03</c:v>
                </c:pt>
                <c:pt idx="27">
                  <c:v>0.03</c:v>
                </c:pt>
                <c:pt idx="28">
                  <c:v>0.03</c:v>
                </c:pt>
                <c:pt idx="29">
                  <c:v>0.03</c:v>
                </c:pt>
                <c:pt idx="30">
                  <c:v>0.03</c:v>
                </c:pt>
                <c:pt idx="31">
                  <c:v>0.03</c:v>
                </c:pt>
                <c:pt idx="32">
                  <c:v>0.04</c:v>
                </c:pt>
                <c:pt idx="33">
                  <c:v>0.03</c:v>
                </c:pt>
                <c:pt idx="34">
                  <c:v>0.03</c:v>
                </c:pt>
                <c:pt idx="35">
                  <c:v>0.03</c:v>
                </c:pt>
                <c:pt idx="36">
                  <c:v>0.05</c:v>
                </c:pt>
                <c:pt idx="37">
                  <c:v>0.06</c:v>
                </c:pt>
                <c:pt idx="38">
                  <c:v>0.03</c:v>
                </c:pt>
                <c:pt idx="39">
                  <c:v>0.03</c:v>
                </c:pt>
                <c:pt idx="40">
                  <c:v>0.03</c:v>
                </c:pt>
                <c:pt idx="41">
                  <c:v>0.03</c:v>
                </c:pt>
                <c:pt idx="42">
                  <c:v>0.03</c:v>
                </c:pt>
                <c:pt idx="43">
                  <c:v>0.03</c:v>
                </c:pt>
                <c:pt idx="44">
                  <c:v>0.04</c:v>
                </c:pt>
                <c:pt idx="45">
                  <c:v>0.03</c:v>
                </c:pt>
                <c:pt idx="46">
                  <c:v>0.03</c:v>
                </c:pt>
                <c:pt idx="47">
                  <c:v>0.03</c:v>
                </c:pt>
                <c:pt idx="48">
                  <c:v>0.12</c:v>
                </c:pt>
                <c:pt idx="49">
                  <c:v>0.13</c:v>
                </c:pt>
                <c:pt idx="50">
                  <c:v>0.03</c:v>
                </c:pt>
                <c:pt idx="51">
                  <c:v>0.03</c:v>
                </c:pt>
                <c:pt idx="52">
                  <c:v>0.03</c:v>
                </c:pt>
                <c:pt idx="53">
                  <c:v>0.03</c:v>
                </c:pt>
                <c:pt idx="54">
                  <c:v>0.03</c:v>
                </c:pt>
                <c:pt idx="55">
                  <c:v>0.03</c:v>
                </c:pt>
                <c:pt idx="56">
                  <c:v>0.04</c:v>
                </c:pt>
                <c:pt idx="57">
                  <c:v>0.03</c:v>
                </c:pt>
                <c:pt idx="58">
                  <c:v>0.03</c:v>
                </c:pt>
                <c:pt idx="59">
                  <c:v>0.03</c:v>
                </c:pt>
                <c:pt idx="60">
                  <c:v>0.05</c:v>
                </c:pt>
                <c:pt idx="61">
                  <c:v>0.06</c:v>
                </c:pt>
                <c:pt idx="62">
                  <c:v>0.03</c:v>
                </c:pt>
                <c:pt idx="63">
                  <c:v>0.03</c:v>
                </c:pt>
                <c:pt idx="64">
                  <c:v>0.04</c:v>
                </c:pt>
                <c:pt idx="65">
                  <c:v>0.03</c:v>
                </c:pt>
                <c:pt idx="66">
                  <c:v>0.03</c:v>
                </c:pt>
                <c:pt idx="67">
                  <c:v>0.03</c:v>
                </c:pt>
                <c:pt idx="68">
                  <c:v>0.04</c:v>
                </c:pt>
                <c:pt idx="69">
                  <c:v>0.03</c:v>
                </c:pt>
                <c:pt idx="70">
                  <c:v>0.04</c:v>
                </c:pt>
                <c:pt idx="71">
                  <c:v>0.07</c:v>
                </c:pt>
                <c:pt idx="72">
                  <c:v>0.06</c:v>
                </c:pt>
                <c:pt idx="73">
                  <c:v>0.05</c:v>
                </c:pt>
                <c:pt idx="74">
                  <c:v>0.03</c:v>
                </c:pt>
                <c:pt idx="75">
                  <c:v>0.03</c:v>
                </c:pt>
                <c:pt idx="76">
                  <c:v>0.03</c:v>
                </c:pt>
                <c:pt idx="77">
                  <c:v>0.03</c:v>
                </c:pt>
                <c:pt idx="78">
                  <c:v>0.03</c:v>
                </c:pt>
                <c:pt idx="79">
                  <c:v>0.03</c:v>
                </c:pt>
                <c:pt idx="80">
                  <c:v>0.04</c:v>
                </c:pt>
                <c:pt idx="81">
                  <c:v>0.03</c:v>
                </c:pt>
                <c:pt idx="82">
                  <c:v>0.03</c:v>
                </c:pt>
                <c:pt idx="83">
                  <c:v>0.03</c:v>
                </c:pt>
                <c:pt idx="84">
                  <c:v>2.21</c:v>
                </c:pt>
                <c:pt idx="85">
                  <c:v>1.14</c:v>
                </c:pt>
                <c:pt idx="86">
                  <c:v>0.62</c:v>
                </c:pt>
                <c:pt idx="87">
                  <c:v>0.54</c:v>
                </c:pt>
                <c:pt idx="88">
                  <c:v>0.03</c:v>
                </c:pt>
                <c:pt idx="89">
                  <c:v>0.03</c:v>
                </c:pt>
                <c:pt idx="90">
                  <c:v>0.03</c:v>
                </c:pt>
                <c:pt idx="91">
                  <c:v>0.03</c:v>
                </c:pt>
                <c:pt idx="92">
                  <c:v>1.24</c:v>
                </c:pt>
                <c:pt idx="93">
                  <c:v>0.03</c:v>
                </c:pt>
                <c:pt idx="94">
                  <c:v>0.03</c:v>
                </c:pt>
                <c:pt idx="95">
                  <c:v>0.03</c:v>
                </c:pt>
                <c:pt idx="96">
                  <c:v>3.38</c:v>
                </c:pt>
                <c:pt idx="97">
                  <c:v>0.13</c:v>
                </c:pt>
                <c:pt idx="98">
                  <c:v>1.11</c:v>
                </c:pt>
                <c:pt idx="99">
                  <c:v>1.11</c:v>
                </c:pt>
                <c:pt idx="100">
                  <c:v>0.04</c:v>
                </c:pt>
                <c:pt idx="101">
                  <c:v>0.03</c:v>
                </c:pt>
                <c:pt idx="102">
                  <c:v>0.03</c:v>
                </c:pt>
                <c:pt idx="103">
                  <c:v>0.03</c:v>
                </c:pt>
                <c:pt idx="104">
                  <c:v>1.12</c:v>
                </c:pt>
                <c:pt idx="105">
                  <c:v>0.03</c:v>
                </c:pt>
                <c:pt idx="106">
                  <c:v>0.03</c:v>
                </c:pt>
                <c:pt idx="107">
                  <c:v>0.03</c:v>
                </c:pt>
                <c:pt idx="108">
                  <c:v>2.22</c:v>
                </c:pt>
                <c:pt idx="109">
                  <c:v>0.06</c:v>
                </c:pt>
                <c:pt idx="110">
                  <c:v>1.12</c:v>
                </c:pt>
                <c:pt idx="111">
                  <c:v>1.12</c:v>
                </c:pt>
                <c:pt idx="112">
                  <c:v>0.03</c:v>
                </c:pt>
                <c:pt idx="113">
                  <c:v>0.03</c:v>
                </c:pt>
                <c:pt idx="114">
                  <c:v>0.03</c:v>
                </c:pt>
                <c:pt idx="115">
                  <c:v>1.12</c:v>
                </c:pt>
                <c:pt idx="116">
                  <c:v>0.04</c:v>
                </c:pt>
                <c:pt idx="117">
                  <c:v>0.03</c:v>
                </c:pt>
                <c:pt idx="118">
                  <c:v>0.03</c:v>
                </c:pt>
                <c:pt idx="119">
                  <c:v>0.03</c:v>
                </c:pt>
                <c:pt idx="120">
                  <c:v>3.33</c:v>
                </c:pt>
                <c:pt idx="121">
                  <c:v>0.06</c:v>
                </c:pt>
                <c:pt idx="122">
                  <c:v>1.69</c:v>
                </c:pt>
                <c:pt idx="123">
                  <c:v>1.43</c:v>
                </c:pt>
                <c:pt idx="124">
                  <c:v>0.03</c:v>
                </c:pt>
                <c:pt idx="125">
                  <c:v>0.04</c:v>
                </c:pt>
                <c:pt idx="126">
                  <c:v>0.03</c:v>
                </c:pt>
                <c:pt idx="127">
                  <c:v>0.03</c:v>
                </c:pt>
                <c:pt idx="128">
                  <c:v>1.12</c:v>
                </c:pt>
                <c:pt idx="129">
                  <c:v>0.03</c:v>
                </c:pt>
                <c:pt idx="130">
                  <c:v>0.03</c:v>
                </c:pt>
                <c:pt idx="131">
                  <c:v>2.2</c:v>
                </c:pt>
                <c:pt idx="132">
                  <c:v>0.05</c:v>
                </c:pt>
                <c:pt idx="133">
                  <c:v>0.08</c:v>
                </c:pt>
                <c:pt idx="134">
                  <c:v>1.12</c:v>
                </c:pt>
                <c:pt idx="135">
                  <c:v>1.11</c:v>
                </c:pt>
                <c:pt idx="136">
                  <c:v>0.03</c:v>
                </c:pt>
                <c:pt idx="137">
                  <c:v>0.03</c:v>
                </c:pt>
                <c:pt idx="138">
                  <c:v>0.03</c:v>
                </c:pt>
                <c:pt idx="139">
                  <c:v>0.03</c:v>
                </c:pt>
                <c:pt idx="140">
                  <c:v>1.12</c:v>
                </c:pt>
                <c:pt idx="141">
                  <c:v>0.03</c:v>
                </c:pt>
                <c:pt idx="142">
                  <c:v>0.03</c:v>
                </c:pt>
                <c:pt idx="143">
                  <c:v>0.03</c:v>
                </c:pt>
                <c:pt idx="144">
                  <c:v>3.66</c:v>
                </c:pt>
                <c:pt idx="145">
                  <c:v>1.3</c:v>
                </c:pt>
                <c:pt idx="146">
                  <c:v>0.66</c:v>
                </c:pt>
                <c:pt idx="147">
                  <c:v>0.49</c:v>
                </c:pt>
                <c:pt idx="148">
                  <c:v>0.03</c:v>
                </c:pt>
                <c:pt idx="149">
                  <c:v>0.04</c:v>
                </c:pt>
                <c:pt idx="150">
                  <c:v>0.03</c:v>
                </c:pt>
                <c:pt idx="151">
                  <c:v>0.03</c:v>
                </c:pt>
                <c:pt idx="152">
                  <c:v>1.12</c:v>
                </c:pt>
                <c:pt idx="153">
                  <c:v>0.03</c:v>
                </c:pt>
                <c:pt idx="154">
                  <c:v>0.03</c:v>
                </c:pt>
              </c:numCache>
            </c:numRef>
          </c:yVal>
        </c:ser>
        <c:axId val="81357710"/>
        <c:axId val="81357711"/>
      </c:scatterChart>
      <c:valAx>
        <c:axId val="8135771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11"/>
        <c:crosses val="autoZero"/>
      </c:valAx>
      <c:valAx>
        <c:axId val="8135771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(MB/sec)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1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10.34</c:v>
                </c:pt>
                <c:pt idx="1">
                  <c:v>13.2</c:v>
                </c:pt>
                <c:pt idx="2">
                  <c:v>13.08</c:v>
                </c:pt>
                <c:pt idx="3">
                  <c:v>14.34</c:v>
                </c:pt>
                <c:pt idx="4">
                  <c:v>12.98</c:v>
                </c:pt>
                <c:pt idx="5">
                  <c:v>25.84</c:v>
                </c:pt>
                <c:pt idx="6">
                  <c:v>21.6</c:v>
                </c:pt>
                <c:pt idx="7">
                  <c:v>13.37</c:v>
                </c:pt>
                <c:pt idx="8">
                  <c:v>12.45</c:v>
                </c:pt>
                <c:pt idx="9">
                  <c:v>26.66</c:v>
                </c:pt>
                <c:pt idx="10">
                  <c:v>51.95</c:v>
                </c:pt>
                <c:pt idx="11">
                  <c:v>19.34</c:v>
                </c:pt>
                <c:pt idx="12">
                  <c:v>11.96</c:v>
                </c:pt>
                <c:pt idx="13">
                  <c:v>13.57</c:v>
                </c:pt>
                <c:pt idx="14">
                  <c:v>10.96</c:v>
                </c:pt>
                <c:pt idx="15">
                  <c:v>15.24</c:v>
                </c:pt>
                <c:pt idx="16">
                  <c:v>15.89</c:v>
                </c:pt>
                <c:pt idx="17">
                  <c:v>10.55</c:v>
                </c:pt>
                <c:pt idx="18">
                  <c:v>14.39</c:v>
                </c:pt>
                <c:pt idx="19">
                  <c:v>11.71</c:v>
                </c:pt>
                <c:pt idx="20">
                  <c:v>20.05</c:v>
                </c:pt>
                <c:pt idx="21">
                  <c:v>16.64</c:v>
                </c:pt>
                <c:pt idx="22">
                  <c:v>17.29</c:v>
                </c:pt>
                <c:pt idx="23">
                  <c:v>13.68</c:v>
                </c:pt>
                <c:pt idx="24">
                  <c:v>18.33</c:v>
                </c:pt>
                <c:pt idx="25">
                  <c:v>18.31</c:v>
                </c:pt>
                <c:pt idx="26">
                  <c:v>13.03</c:v>
                </c:pt>
                <c:pt idx="27">
                  <c:v>13.21</c:v>
                </c:pt>
                <c:pt idx="28">
                  <c:v>14.39</c:v>
                </c:pt>
                <c:pt idx="29">
                  <c:v>11.32</c:v>
                </c:pt>
                <c:pt idx="30">
                  <c:v>10.19</c:v>
                </c:pt>
                <c:pt idx="31">
                  <c:v>32.35</c:v>
                </c:pt>
                <c:pt idx="32">
                  <c:v>22.84</c:v>
                </c:pt>
                <c:pt idx="33">
                  <c:v>15.31</c:v>
                </c:pt>
                <c:pt idx="34">
                  <c:v>25.87</c:v>
                </c:pt>
                <c:pt idx="35">
                  <c:v>44.31</c:v>
                </c:pt>
                <c:pt idx="36">
                  <c:v>15.23</c:v>
                </c:pt>
                <c:pt idx="37">
                  <c:v>19.17</c:v>
                </c:pt>
                <c:pt idx="38">
                  <c:v>10.99</c:v>
                </c:pt>
                <c:pt idx="39">
                  <c:v>14.7</c:v>
                </c:pt>
                <c:pt idx="40">
                  <c:v>11.26</c:v>
                </c:pt>
                <c:pt idx="41">
                  <c:v>15.69</c:v>
                </c:pt>
                <c:pt idx="42">
                  <c:v>10.09</c:v>
                </c:pt>
                <c:pt idx="43">
                  <c:v>12.82</c:v>
                </c:pt>
                <c:pt idx="44">
                  <c:v>15.03</c:v>
                </c:pt>
                <c:pt idx="45">
                  <c:v>11.87</c:v>
                </c:pt>
                <c:pt idx="46">
                  <c:v>45.44</c:v>
                </c:pt>
                <c:pt idx="47">
                  <c:v>18.43</c:v>
                </c:pt>
                <c:pt idx="48">
                  <c:v>11.79</c:v>
                </c:pt>
                <c:pt idx="49">
                  <c:v>14.66</c:v>
                </c:pt>
                <c:pt idx="50">
                  <c:v>13.29</c:v>
                </c:pt>
                <c:pt idx="51">
                  <c:v>10.58</c:v>
                </c:pt>
                <c:pt idx="52">
                  <c:v>14.64</c:v>
                </c:pt>
                <c:pt idx="53">
                  <c:v>11.19</c:v>
                </c:pt>
                <c:pt idx="54">
                  <c:v>12.76</c:v>
                </c:pt>
                <c:pt idx="55">
                  <c:v>12.0</c:v>
                </c:pt>
                <c:pt idx="56">
                  <c:v>12.06</c:v>
                </c:pt>
                <c:pt idx="57">
                  <c:v>15.52</c:v>
                </c:pt>
                <c:pt idx="58">
                  <c:v>26.76</c:v>
                </c:pt>
                <c:pt idx="59">
                  <c:v>22.4</c:v>
                </c:pt>
                <c:pt idx="60">
                  <c:v>12.27</c:v>
                </c:pt>
                <c:pt idx="61">
                  <c:v>11.62</c:v>
                </c:pt>
                <c:pt idx="62">
                  <c:v>14.44</c:v>
                </c:pt>
                <c:pt idx="63">
                  <c:v>12.19</c:v>
                </c:pt>
                <c:pt idx="64">
                  <c:v>10.72</c:v>
                </c:pt>
                <c:pt idx="65">
                  <c:v>14.47</c:v>
                </c:pt>
                <c:pt idx="66">
                  <c:v>11.41</c:v>
                </c:pt>
                <c:pt idx="67">
                  <c:v>12.38</c:v>
                </c:pt>
                <c:pt idx="68">
                  <c:v>14.71</c:v>
                </c:pt>
                <c:pt idx="69">
                  <c:v>22.46</c:v>
                </c:pt>
                <c:pt idx="70">
                  <c:v>39.1</c:v>
                </c:pt>
                <c:pt idx="71">
                  <c:v>14.0</c:v>
                </c:pt>
                <c:pt idx="72">
                  <c:v>14.94</c:v>
                </c:pt>
                <c:pt idx="73">
                  <c:v>11.32</c:v>
                </c:pt>
                <c:pt idx="74">
                  <c:v>22.82</c:v>
                </c:pt>
                <c:pt idx="75">
                  <c:v>13.89</c:v>
                </c:pt>
                <c:pt idx="76">
                  <c:v>13.41</c:v>
                </c:pt>
                <c:pt idx="77">
                  <c:v>12.63</c:v>
                </c:pt>
                <c:pt idx="78">
                  <c:v>11.29</c:v>
                </c:pt>
                <c:pt idx="79">
                  <c:v>10.96</c:v>
                </c:pt>
                <c:pt idx="80">
                  <c:v>15.61</c:v>
                </c:pt>
                <c:pt idx="81">
                  <c:v>13.42</c:v>
                </c:pt>
                <c:pt idx="82">
                  <c:v>33.71</c:v>
                </c:pt>
                <c:pt idx="83">
                  <c:v>44.1</c:v>
                </c:pt>
                <c:pt idx="84">
                  <c:v>13.3</c:v>
                </c:pt>
                <c:pt idx="85">
                  <c:v>11.65</c:v>
                </c:pt>
                <c:pt idx="86">
                  <c:v>16.39</c:v>
                </c:pt>
                <c:pt idx="87">
                  <c:v>13.07</c:v>
                </c:pt>
                <c:pt idx="88">
                  <c:v>11.95</c:v>
                </c:pt>
                <c:pt idx="89">
                  <c:v>14.33</c:v>
                </c:pt>
                <c:pt idx="90">
                  <c:v>12.35</c:v>
                </c:pt>
                <c:pt idx="91">
                  <c:v>13.37</c:v>
                </c:pt>
                <c:pt idx="92">
                  <c:v>14.43</c:v>
                </c:pt>
                <c:pt idx="93">
                  <c:v>18.17</c:v>
                </c:pt>
                <c:pt idx="94">
                  <c:v>56.91</c:v>
                </c:pt>
                <c:pt idx="95">
                  <c:v>18.56</c:v>
                </c:pt>
                <c:pt idx="96">
                  <c:v>11.89</c:v>
                </c:pt>
                <c:pt idx="97">
                  <c:v>14.76</c:v>
                </c:pt>
                <c:pt idx="98">
                  <c:v>12.34</c:v>
                </c:pt>
                <c:pt idx="99">
                  <c:v>9.38</c:v>
                </c:pt>
                <c:pt idx="100">
                  <c:v>17.09</c:v>
                </c:pt>
                <c:pt idx="101">
                  <c:v>12.06</c:v>
                </c:pt>
                <c:pt idx="102">
                  <c:v>12.01</c:v>
                </c:pt>
                <c:pt idx="103">
                  <c:v>11.47</c:v>
                </c:pt>
                <c:pt idx="104">
                  <c:v>13.07</c:v>
                </c:pt>
                <c:pt idx="105">
                  <c:v>12.02</c:v>
                </c:pt>
                <c:pt idx="106">
                  <c:v>17.32</c:v>
                </c:pt>
                <c:pt idx="107">
                  <c:v>14.49</c:v>
                </c:pt>
                <c:pt idx="108">
                  <c:v>11.21</c:v>
                </c:pt>
                <c:pt idx="109">
                  <c:v>17.02</c:v>
                </c:pt>
                <c:pt idx="110">
                  <c:v>13.98</c:v>
                </c:pt>
                <c:pt idx="111">
                  <c:v>13.37</c:v>
                </c:pt>
                <c:pt idx="112">
                  <c:v>12.94</c:v>
                </c:pt>
                <c:pt idx="113">
                  <c:v>11.64</c:v>
                </c:pt>
                <c:pt idx="114">
                  <c:v>14.7</c:v>
                </c:pt>
                <c:pt idx="115">
                  <c:v>12.59</c:v>
                </c:pt>
                <c:pt idx="116">
                  <c:v>10.95</c:v>
                </c:pt>
                <c:pt idx="117">
                  <c:v>15.04</c:v>
                </c:pt>
                <c:pt idx="118">
                  <c:v>63.73</c:v>
                </c:pt>
                <c:pt idx="119">
                  <c:v>19.65</c:v>
                </c:pt>
                <c:pt idx="120">
                  <c:v>9.46</c:v>
                </c:pt>
                <c:pt idx="121">
                  <c:v>15.95</c:v>
                </c:pt>
                <c:pt idx="122">
                  <c:v>13.0</c:v>
                </c:pt>
                <c:pt idx="123">
                  <c:v>0.5</c:v>
                </c:pt>
                <c:pt idx="124">
                  <c:v>15.64</c:v>
                </c:pt>
                <c:pt idx="125">
                  <c:v>13.68</c:v>
                </c:pt>
                <c:pt idx="126">
                  <c:v>10.88</c:v>
                </c:pt>
                <c:pt idx="127">
                  <c:v>12.62</c:v>
                </c:pt>
                <c:pt idx="128">
                  <c:v>11.25</c:v>
                </c:pt>
                <c:pt idx="129">
                  <c:v>13.81</c:v>
                </c:pt>
                <c:pt idx="130">
                  <c:v>22.6</c:v>
                </c:pt>
                <c:pt idx="131">
                  <c:v>27.9</c:v>
                </c:pt>
                <c:pt idx="132">
                  <c:v>14.98</c:v>
                </c:pt>
                <c:pt idx="133">
                  <c:v>10.78</c:v>
                </c:pt>
                <c:pt idx="134">
                  <c:v>12.5</c:v>
                </c:pt>
                <c:pt idx="135">
                  <c:v>10.14</c:v>
                </c:pt>
                <c:pt idx="136">
                  <c:v>13.03</c:v>
                </c:pt>
                <c:pt idx="137">
                  <c:v>11.34</c:v>
                </c:pt>
                <c:pt idx="138">
                  <c:v>10.08</c:v>
                </c:pt>
                <c:pt idx="139">
                  <c:v>12.03</c:v>
                </c:pt>
                <c:pt idx="140">
                  <c:v>10.12</c:v>
                </c:pt>
                <c:pt idx="141">
                  <c:v>14.95</c:v>
                </c:pt>
                <c:pt idx="142">
                  <c:v>23.07</c:v>
                </c:pt>
                <c:pt idx="143">
                  <c:v>14.55</c:v>
                </c:pt>
                <c:pt idx="144">
                  <c:v>11.37</c:v>
                </c:pt>
                <c:pt idx="145">
                  <c:v>17.01</c:v>
                </c:pt>
                <c:pt idx="146">
                  <c:v>13.66</c:v>
                </c:pt>
                <c:pt idx="147">
                  <c:v>11.63</c:v>
                </c:pt>
                <c:pt idx="148">
                  <c:v>11.92</c:v>
                </c:pt>
                <c:pt idx="149">
                  <c:v>10.47</c:v>
                </c:pt>
                <c:pt idx="150">
                  <c:v>10.0</c:v>
                </c:pt>
                <c:pt idx="151">
                  <c:v>10.95</c:v>
                </c:pt>
                <c:pt idx="152">
                  <c:v>11.91</c:v>
                </c:pt>
                <c:pt idx="153">
                  <c:v>13.69</c:v>
                </c:pt>
                <c:pt idx="154">
                  <c:v>19.06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10.22</c:v>
                </c:pt>
                <c:pt idx="1">
                  <c:v>13.16</c:v>
                </c:pt>
                <c:pt idx="2">
                  <c:v>11.78</c:v>
                </c:pt>
                <c:pt idx="3">
                  <c:v>13.71</c:v>
                </c:pt>
                <c:pt idx="4">
                  <c:v>12.92</c:v>
                </c:pt>
                <c:pt idx="5">
                  <c:v>26.56</c:v>
                </c:pt>
                <c:pt idx="6">
                  <c:v>22.21</c:v>
                </c:pt>
                <c:pt idx="7">
                  <c:v>11.66</c:v>
                </c:pt>
                <c:pt idx="8">
                  <c:v>12.4</c:v>
                </c:pt>
                <c:pt idx="9">
                  <c:v>26.86</c:v>
                </c:pt>
                <c:pt idx="10">
                  <c:v>52.6</c:v>
                </c:pt>
                <c:pt idx="11">
                  <c:v>19.36</c:v>
                </c:pt>
                <c:pt idx="12">
                  <c:v>11.16</c:v>
                </c:pt>
                <c:pt idx="13">
                  <c:v>12.84</c:v>
                </c:pt>
                <c:pt idx="14">
                  <c:v>10.95</c:v>
                </c:pt>
                <c:pt idx="15">
                  <c:v>15.29</c:v>
                </c:pt>
                <c:pt idx="16">
                  <c:v>15.86</c:v>
                </c:pt>
                <c:pt idx="17">
                  <c:v>9.15</c:v>
                </c:pt>
                <c:pt idx="18">
                  <c:v>13.71</c:v>
                </c:pt>
                <c:pt idx="19">
                  <c:v>11.69</c:v>
                </c:pt>
                <c:pt idx="20">
                  <c:v>20.22</c:v>
                </c:pt>
                <c:pt idx="21">
                  <c:v>16.49</c:v>
                </c:pt>
                <c:pt idx="22">
                  <c:v>16.39</c:v>
                </c:pt>
                <c:pt idx="23">
                  <c:v>13.65</c:v>
                </c:pt>
                <c:pt idx="24">
                  <c:v>18.32</c:v>
                </c:pt>
                <c:pt idx="25">
                  <c:v>18.44</c:v>
                </c:pt>
                <c:pt idx="26">
                  <c:v>12.99</c:v>
                </c:pt>
                <c:pt idx="27">
                  <c:v>12.14</c:v>
                </c:pt>
                <c:pt idx="28">
                  <c:v>13.3</c:v>
                </c:pt>
                <c:pt idx="29">
                  <c:v>11.31</c:v>
                </c:pt>
                <c:pt idx="30">
                  <c:v>10.05</c:v>
                </c:pt>
                <c:pt idx="31">
                  <c:v>32.86</c:v>
                </c:pt>
                <c:pt idx="32">
                  <c:v>22.44</c:v>
                </c:pt>
                <c:pt idx="33">
                  <c:v>14.77</c:v>
                </c:pt>
                <c:pt idx="34">
                  <c:v>25.78</c:v>
                </c:pt>
                <c:pt idx="35">
                  <c:v>44.5</c:v>
                </c:pt>
                <c:pt idx="36">
                  <c:v>15.16</c:v>
                </c:pt>
                <c:pt idx="37">
                  <c:v>19.2</c:v>
                </c:pt>
                <c:pt idx="38">
                  <c:v>9.66</c:v>
                </c:pt>
                <c:pt idx="39">
                  <c:v>13.98</c:v>
                </c:pt>
                <c:pt idx="40">
                  <c:v>11.25</c:v>
                </c:pt>
                <c:pt idx="41">
                  <c:v>15.77</c:v>
                </c:pt>
                <c:pt idx="42">
                  <c:v>9.96</c:v>
                </c:pt>
                <c:pt idx="43">
                  <c:v>11.33</c:v>
                </c:pt>
                <c:pt idx="44">
                  <c:v>14.37</c:v>
                </c:pt>
                <c:pt idx="45">
                  <c:v>11.82</c:v>
                </c:pt>
                <c:pt idx="46">
                  <c:v>46.55</c:v>
                </c:pt>
                <c:pt idx="47">
                  <c:v>18.44</c:v>
                </c:pt>
                <c:pt idx="48">
                  <c:v>11.6</c:v>
                </c:pt>
                <c:pt idx="49">
                  <c:v>14.4</c:v>
                </c:pt>
                <c:pt idx="50">
                  <c:v>13.2</c:v>
                </c:pt>
                <c:pt idx="51">
                  <c:v>9.06</c:v>
                </c:pt>
                <c:pt idx="52">
                  <c:v>14.17</c:v>
                </c:pt>
                <c:pt idx="53">
                  <c:v>11.19</c:v>
                </c:pt>
                <c:pt idx="54">
                  <c:v>12.69</c:v>
                </c:pt>
                <c:pt idx="55">
                  <c:v>11.99</c:v>
                </c:pt>
                <c:pt idx="56">
                  <c:v>10.77</c:v>
                </c:pt>
                <c:pt idx="57">
                  <c:v>14.93</c:v>
                </c:pt>
                <c:pt idx="58">
                  <c:v>26.85</c:v>
                </c:pt>
                <c:pt idx="59">
                  <c:v>22.42</c:v>
                </c:pt>
                <c:pt idx="60">
                  <c:v>12.13</c:v>
                </c:pt>
                <c:pt idx="61">
                  <c:v>11.43</c:v>
                </c:pt>
                <c:pt idx="62">
                  <c:v>14.43</c:v>
                </c:pt>
                <c:pt idx="63">
                  <c:v>12.18</c:v>
                </c:pt>
                <c:pt idx="64">
                  <c:v>9.83</c:v>
                </c:pt>
                <c:pt idx="65">
                  <c:v>13.98</c:v>
                </c:pt>
                <c:pt idx="66">
                  <c:v>11.38</c:v>
                </c:pt>
                <c:pt idx="67">
                  <c:v>12.25</c:v>
                </c:pt>
                <c:pt idx="68">
                  <c:v>14.71</c:v>
                </c:pt>
                <c:pt idx="69">
                  <c:v>22.47</c:v>
                </c:pt>
                <c:pt idx="70">
                  <c:v>39.53</c:v>
                </c:pt>
                <c:pt idx="71">
                  <c:v>12.94</c:v>
                </c:pt>
                <c:pt idx="72">
                  <c:v>14.52</c:v>
                </c:pt>
                <c:pt idx="73">
                  <c:v>11.31</c:v>
                </c:pt>
                <c:pt idx="74">
                  <c:v>22.94</c:v>
                </c:pt>
                <c:pt idx="75">
                  <c:v>13.87</c:v>
                </c:pt>
                <c:pt idx="76">
                  <c:v>13.36</c:v>
                </c:pt>
                <c:pt idx="77">
                  <c:v>12.5</c:v>
                </c:pt>
                <c:pt idx="78">
                  <c:v>11.19</c:v>
                </c:pt>
                <c:pt idx="79">
                  <c:v>9.39</c:v>
                </c:pt>
                <c:pt idx="80">
                  <c:v>15.01</c:v>
                </c:pt>
                <c:pt idx="81">
                  <c:v>13.36</c:v>
                </c:pt>
                <c:pt idx="82">
                  <c:v>33.8</c:v>
                </c:pt>
                <c:pt idx="83">
                  <c:v>44.37</c:v>
                </c:pt>
                <c:pt idx="84">
                  <c:v>13.23</c:v>
                </c:pt>
                <c:pt idx="85">
                  <c:v>11.59</c:v>
                </c:pt>
                <c:pt idx="86">
                  <c:v>16.39</c:v>
                </c:pt>
                <c:pt idx="87">
                  <c:v>12.96</c:v>
                </c:pt>
                <c:pt idx="88">
                  <c:v>10.48</c:v>
                </c:pt>
                <c:pt idx="89">
                  <c:v>13.5</c:v>
                </c:pt>
                <c:pt idx="90">
                  <c:v>12.33</c:v>
                </c:pt>
                <c:pt idx="91">
                  <c:v>13.34</c:v>
                </c:pt>
                <c:pt idx="92">
                  <c:v>14.44</c:v>
                </c:pt>
                <c:pt idx="93">
                  <c:v>18.16</c:v>
                </c:pt>
                <c:pt idx="94">
                  <c:v>58.19</c:v>
                </c:pt>
                <c:pt idx="95">
                  <c:v>18.58</c:v>
                </c:pt>
                <c:pt idx="96">
                  <c:v>10.39</c:v>
                </c:pt>
                <c:pt idx="97">
                  <c:v>14.27</c:v>
                </c:pt>
                <c:pt idx="98">
                  <c:v>12.33</c:v>
                </c:pt>
                <c:pt idx="99">
                  <c:v>9.37</c:v>
                </c:pt>
                <c:pt idx="100">
                  <c:v>17.29</c:v>
                </c:pt>
                <c:pt idx="101">
                  <c:v>12.0</c:v>
                </c:pt>
                <c:pt idx="102">
                  <c:v>11.87</c:v>
                </c:pt>
                <c:pt idx="103">
                  <c:v>11.69</c:v>
                </c:pt>
                <c:pt idx="104">
                  <c:v>12.97</c:v>
                </c:pt>
                <c:pt idx="105">
                  <c:v>10.33</c:v>
                </c:pt>
                <c:pt idx="106">
                  <c:v>16.75</c:v>
                </c:pt>
                <c:pt idx="107">
                  <c:v>14.18</c:v>
                </c:pt>
                <c:pt idx="108">
                  <c:v>11.2</c:v>
                </c:pt>
                <c:pt idx="109">
                  <c:v>16.96</c:v>
                </c:pt>
                <c:pt idx="110">
                  <c:v>13.94</c:v>
                </c:pt>
                <c:pt idx="111">
                  <c:v>13.22</c:v>
                </c:pt>
                <c:pt idx="112">
                  <c:v>12.84</c:v>
                </c:pt>
                <c:pt idx="113">
                  <c:v>10.29</c:v>
                </c:pt>
                <c:pt idx="114">
                  <c:v>14.2</c:v>
                </c:pt>
                <c:pt idx="115">
                  <c:v>12.26</c:v>
                </c:pt>
                <c:pt idx="116">
                  <c:v>10.93</c:v>
                </c:pt>
                <c:pt idx="117">
                  <c:v>15.01</c:v>
                </c:pt>
                <c:pt idx="118">
                  <c:v>65.76</c:v>
                </c:pt>
                <c:pt idx="119">
                  <c:v>19.69</c:v>
                </c:pt>
                <c:pt idx="120">
                  <c:v>8.33</c:v>
                </c:pt>
                <c:pt idx="121">
                  <c:v>15.4</c:v>
                </c:pt>
                <c:pt idx="122">
                  <c:v>12.99</c:v>
                </c:pt>
                <c:pt idx="123">
                  <c:v>0.0</c:v>
                </c:pt>
                <c:pt idx="124">
                  <c:v>15.7</c:v>
                </c:pt>
                <c:pt idx="125">
                  <c:v>13.48</c:v>
                </c:pt>
                <c:pt idx="126">
                  <c:v>10.73</c:v>
                </c:pt>
                <c:pt idx="127">
                  <c:v>12.62</c:v>
                </c:pt>
                <c:pt idx="128">
                  <c:v>9.88</c:v>
                </c:pt>
                <c:pt idx="129">
                  <c:v>13.23</c:v>
                </c:pt>
                <c:pt idx="130">
                  <c:v>22.07</c:v>
                </c:pt>
                <c:pt idx="131">
                  <c:v>27.94</c:v>
                </c:pt>
                <c:pt idx="132">
                  <c:v>14.73</c:v>
                </c:pt>
                <c:pt idx="133">
                  <c:v>10.66</c:v>
                </c:pt>
                <c:pt idx="134">
                  <c:v>11.36</c:v>
                </c:pt>
                <c:pt idx="135">
                  <c:v>10.05</c:v>
                </c:pt>
                <c:pt idx="136">
                  <c:v>12.28</c:v>
                </c:pt>
                <c:pt idx="137">
                  <c:v>11.33</c:v>
                </c:pt>
                <c:pt idx="138">
                  <c:v>9.99</c:v>
                </c:pt>
                <c:pt idx="139">
                  <c:v>11.02</c:v>
                </c:pt>
                <c:pt idx="140">
                  <c:v>9.98</c:v>
                </c:pt>
                <c:pt idx="141">
                  <c:v>14.09</c:v>
                </c:pt>
                <c:pt idx="142">
                  <c:v>23.15</c:v>
                </c:pt>
                <c:pt idx="143">
                  <c:v>14.21</c:v>
                </c:pt>
                <c:pt idx="144">
                  <c:v>11.06</c:v>
                </c:pt>
                <c:pt idx="145">
                  <c:v>16.93</c:v>
                </c:pt>
                <c:pt idx="146">
                  <c:v>12.53</c:v>
                </c:pt>
                <c:pt idx="147">
                  <c:v>11.26</c:v>
                </c:pt>
                <c:pt idx="148">
                  <c:v>11.37</c:v>
                </c:pt>
                <c:pt idx="149">
                  <c:v>9.95</c:v>
                </c:pt>
                <c:pt idx="150">
                  <c:v>9.89</c:v>
                </c:pt>
                <c:pt idx="151">
                  <c:v>10.16</c:v>
                </c:pt>
                <c:pt idx="152">
                  <c:v>11.54</c:v>
                </c:pt>
                <c:pt idx="153">
                  <c:v>12.71</c:v>
                </c:pt>
                <c:pt idx="154">
                  <c:v>18.8</c:v>
                </c:pt>
              </c:numCache>
            </c:numRef>
          </c:yVal>
        </c:ser>
        <c:axId val="81357958"/>
        <c:axId val="81357959"/>
      </c:scatterChart>
      <c:valAx>
        <c:axId val="8135795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59"/>
        <c:crosses val="autoZero"/>
      </c:valAx>
      <c:valAx>
        <c:axId val="8135795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 Size (KB)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5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7.99</c:v>
                </c:pt>
                <c:pt idx="1">
                  <c:v>17.68</c:v>
                </c:pt>
                <c:pt idx="2">
                  <c:v>7.31</c:v>
                </c:pt>
                <c:pt idx="3">
                  <c:v>13.12</c:v>
                </c:pt>
                <c:pt idx="4">
                  <c:v>0.02</c:v>
                </c:pt>
                <c:pt idx="5">
                  <c:v>0.02</c:v>
                </c:pt>
                <c:pt idx="6">
                  <c:v>0.01</c:v>
                </c:pt>
                <c:pt idx="7">
                  <c:v>0.02</c:v>
                </c:pt>
                <c:pt idx="8">
                  <c:v>11.7</c:v>
                </c:pt>
                <c:pt idx="9">
                  <c:v>10.23</c:v>
                </c:pt>
                <c:pt idx="10">
                  <c:v>0.02</c:v>
                </c:pt>
                <c:pt idx="11">
                  <c:v>0.01</c:v>
                </c:pt>
                <c:pt idx="12">
                  <c:v>15.81</c:v>
                </c:pt>
                <c:pt idx="13">
                  <c:v>13.55</c:v>
                </c:pt>
                <c:pt idx="14">
                  <c:v>5.54</c:v>
                </c:pt>
                <c:pt idx="15">
                  <c:v>15.58</c:v>
                </c:pt>
                <c:pt idx="16">
                  <c:v>0.01</c:v>
                </c:pt>
                <c:pt idx="17">
                  <c:v>0.02</c:v>
                </c:pt>
                <c:pt idx="18">
                  <c:v>207.32</c:v>
                </c:pt>
                <c:pt idx="19">
                  <c:v>72.26</c:v>
                </c:pt>
                <c:pt idx="20">
                  <c:v>0.02</c:v>
                </c:pt>
                <c:pt idx="21">
                  <c:v>17.64</c:v>
                </c:pt>
                <c:pt idx="22">
                  <c:v>0.02</c:v>
                </c:pt>
                <c:pt idx="23">
                  <c:v>20.15</c:v>
                </c:pt>
                <c:pt idx="24">
                  <c:v>203.43</c:v>
                </c:pt>
                <c:pt idx="25">
                  <c:v>240.58</c:v>
                </c:pt>
                <c:pt idx="26">
                  <c:v>21.32</c:v>
                </c:pt>
                <c:pt idx="27">
                  <c:v>17.43</c:v>
                </c:pt>
                <c:pt idx="28">
                  <c:v>3.81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45.11</c:v>
                </c:pt>
                <c:pt idx="33">
                  <c:v>63.55</c:v>
                </c:pt>
                <c:pt idx="34">
                  <c:v>0.02</c:v>
                </c:pt>
                <c:pt idx="35">
                  <c:v>0.02</c:v>
                </c:pt>
                <c:pt idx="36">
                  <c:v>11.22</c:v>
                </c:pt>
                <c:pt idx="37">
                  <c:v>0.02</c:v>
                </c:pt>
                <c:pt idx="38">
                  <c:v>0.01</c:v>
                </c:pt>
                <c:pt idx="39">
                  <c:v>22.86</c:v>
                </c:pt>
                <c:pt idx="40">
                  <c:v>0.02</c:v>
                </c:pt>
                <c:pt idx="41">
                  <c:v>0.02</c:v>
                </c:pt>
                <c:pt idx="42">
                  <c:v>7.03</c:v>
                </c:pt>
                <c:pt idx="43">
                  <c:v>0.02</c:v>
                </c:pt>
                <c:pt idx="44">
                  <c:v>0.02</c:v>
                </c:pt>
                <c:pt idx="45">
                  <c:v>15.05</c:v>
                </c:pt>
                <c:pt idx="46">
                  <c:v>0.01</c:v>
                </c:pt>
                <c:pt idx="47">
                  <c:v>0.02</c:v>
                </c:pt>
                <c:pt idx="48">
                  <c:v>281.21</c:v>
                </c:pt>
                <c:pt idx="49">
                  <c:v>14.96</c:v>
                </c:pt>
                <c:pt idx="50">
                  <c:v>10.6</c:v>
                </c:pt>
                <c:pt idx="51">
                  <c:v>38.72</c:v>
                </c:pt>
                <c:pt idx="52">
                  <c:v>4.34</c:v>
                </c:pt>
                <c:pt idx="53">
                  <c:v>56.32</c:v>
                </c:pt>
                <c:pt idx="54">
                  <c:v>375.07</c:v>
                </c:pt>
                <c:pt idx="55">
                  <c:v>447.33</c:v>
                </c:pt>
                <c:pt idx="56">
                  <c:v>29.71</c:v>
                </c:pt>
                <c:pt idx="57">
                  <c:v>149.72</c:v>
                </c:pt>
                <c:pt idx="58">
                  <c:v>393.42</c:v>
                </c:pt>
                <c:pt idx="59">
                  <c:v>446.45</c:v>
                </c:pt>
                <c:pt idx="60">
                  <c:v>200.82</c:v>
                </c:pt>
                <c:pt idx="61">
                  <c:v>77.45</c:v>
                </c:pt>
                <c:pt idx="62">
                  <c:v>272.65</c:v>
                </c:pt>
                <c:pt idx="63">
                  <c:v>197.76</c:v>
                </c:pt>
                <c:pt idx="64">
                  <c:v>435.7</c:v>
                </c:pt>
                <c:pt idx="65">
                  <c:v>11.6</c:v>
                </c:pt>
                <c:pt idx="66">
                  <c:v>337.17</c:v>
                </c:pt>
                <c:pt idx="67">
                  <c:v>337.3</c:v>
                </c:pt>
                <c:pt idx="68">
                  <c:v>31.38</c:v>
                </c:pt>
                <c:pt idx="69">
                  <c:v>22.65</c:v>
                </c:pt>
                <c:pt idx="70">
                  <c:v>96.29</c:v>
                </c:pt>
                <c:pt idx="71">
                  <c:v>185.33</c:v>
                </c:pt>
                <c:pt idx="72">
                  <c:v>36.89</c:v>
                </c:pt>
                <c:pt idx="73">
                  <c:v>439.15</c:v>
                </c:pt>
                <c:pt idx="74">
                  <c:v>564.67</c:v>
                </c:pt>
                <c:pt idx="75">
                  <c:v>879.74</c:v>
                </c:pt>
                <c:pt idx="76">
                  <c:v>917.26</c:v>
                </c:pt>
                <c:pt idx="77">
                  <c:v>357.06</c:v>
                </c:pt>
                <c:pt idx="78">
                  <c:v>111.56</c:v>
                </c:pt>
                <c:pt idx="79">
                  <c:v>213.93</c:v>
                </c:pt>
                <c:pt idx="80">
                  <c:v>504.95</c:v>
                </c:pt>
                <c:pt idx="81">
                  <c:v>1412.47</c:v>
                </c:pt>
                <c:pt idx="82">
                  <c:v>428.87</c:v>
                </c:pt>
                <c:pt idx="83">
                  <c:v>11.32</c:v>
                </c:pt>
                <c:pt idx="84">
                  <c:v>20.42</c:v>
                </c:pt>
                <c:pt idx="85">
                  <c:v>65.84</c:v>
                </c:pt>
                <c:pt idx="86">
                  <c:v>40.23</c:v>
                </c:pt>
                <c:pt idx="87">
                  <c:v>399.82</c:v>
                </c:pt>
                <c:pt idx="88">
                  <c:v>9.65</c:v>
                </c:pt>
                <c:pt idx="89">
                  <c:v>16.43</c:v>
                </c:pt>
                <c:pt idx="90">
                  <c:v>610.24</c:v>
                </c:pt>
                <c:pt idx="91">
                  <c:v>1148.74</c:v>
                </c:pt>
                <c:pt idx="92">
                  <c:v>483.58</c:v>
                </c:pt>
                <c:pt idx="93">
                  <c:v>259.53</c:v>
                </c:pt>
                <c:pt idx="94">
                  <c:v>93.11</c:v>
                </c:pt>
                <c:pt idx="95">
                  <c:v>225.01</c:v>
                </c:pt>
                <c:pt idx="96">
                  <c:v>425.87</c:v>
                </c:pt>
                <c:pt idx="97">
                  <c:v>581.69</c:v>
                </c:pt>
                <c:pt idx="98">
                  <c:v>716.81</c:v>
                </c:pt>
                <c:pt idx="99">
                  <c:v>628.14</c:v>
                </c:pt>
                <c:pt idx="100">
                  <c:v>646.59</c:v>
                </c:pt>
                <c:pt idx="101">
                  <c:v>664.88</c:v>
                </c:pt>
                <c:pt idx="102">
                  <c:v>690.97</c:v>
                </c:pt>
                <c:pt idx="103">
                  <c:v>682.65</c:v>
                </c:pt>
                <c:pt idx="104">
                  <c:v>787.23</c:v>
                </c:pt>
                <c:pt idx="105">
                  <c:v>1291.84</c:v>
                </c:pt>
                <c:pt idx="106">
                  <c:v>1303.78</c:v>
                </c:pt>
                <c:pt idx="107">
                  <c:v>1559.77</c:v>
                </c:pt>
                <c:pt idx="108">
                  <c:v>749.25</c:v>
                </c:pt>
                <c:pt idx="109">
                  <c:v>1540.39</c:v>
                </c:pt>
                <c:pt idx="110">
                  <c:v>1349.24</c:v>
                </c:pt>
                <c:pt idx="111">
                  <c:v>1586.18</c:v>
                </c:pt>
                <c:pt idx="112">
                  <c:v>1766.5</c:v>
                </c:pt>
                <c:pt idx="113">
                  <c:v>1635.93</c:v>
                </c:pt>
                <c:pt idx="114">
                  <c:v>1832.88</c:v>
                </c:pt>
                <c:pt idx="115">
                  <c:v>1978.74</c:v>
                </c:pt>
                <c:pt idx="116">
                  <c:v>1982.83</c:v>
                </c:pt>
                <c:pt idx="117">
                  <c:v>2004.97</c:v>
                </c:pt>
                <c:pt idx="118">
                  <c:v>887.32</c:v>
                </c:pt>
                <c:pt idx="119">
                  <c:v>413.22</c:v>
                </c:pt>
                <c:pt idx="120">
                  <c:v>20.88</c:v>
                </c:pt>
                <c:pt idx="121">
                  <c:v>72.11</c:v>
                </c:pt>
                <c:pt idx="122">
                  <c:v>0.02</c:v>
                </c:pt>
                <c:pt idx="123">
                  <c:v>30.8</c:v>
                </c:pt>
                <c:pt idx="124">
                  <c:v>0.01</c:v>
                </c:pt>
                <c:pt idx="125">
                  <c:v>16.08</c:v>
                </c:pt>
                <c:pt idx="126">
                  <c:v>0.01</c:v>
                </c:pt>
                <c:pt idx="127">
                  <c:v>0.02</c:v>
                </c:pt>
                <c:pt idx="128">
                  <c:v>0.01</c:v>
                </c:pt>
                <c:pt idx="129">
                  <c:v>22.48</c:v>
                </c:pt>
                <c:pt idx="130">
                  <c:v>0.02</c:v>
                </c:pt>
                <c:pt idx="131">
                  <c:v>0.02</c:v>
                </c:pt>
                <c:pt idx="132">
                  <c:v>0.01</c:v>
                </c:pt>
                <c:pt idx="133">
                  <c:v>17.63</c:v>
                </c:pt>
                <c:pt idx="134">
                  <c:v>0.02</c:v>
                </c:pt>
                <c:pt idx="135">
                  <c:v>18.51</c:v>
                </c:pt>
                <c:pt idx="136">
                  <c:v>0.01</c:v>
                </c:pt>
                <c:pt idx="137">
                  <c:v>0.02</c:v>
                </c:pt>
                <c:pt idx="138">
                  <c:v>0.02</c:v>
                </c:pt>
                <c:pt idx="139">
                  <c:v>0.02</c:v>
                </c:pt>
                <c:pt idx="140">
                  <c:v>0.02</c:v>
                </c:pt>
                <c:pt idx="141">
                  <c:v>20.02</c:v>
                </c:pt>
                <c:pt idx="142">
                  <c:v>0.02</c:v>
                </c:pt>
                <c:pt idx="143">
                  <c:v>0.02</c:v>
                </c:pt>
                <c:pt idx="144">
                  <c:v>372.37</c:v>
                </c:pt>
                <c:pt idx="145">
                  <c:v>145.59</c:v>
                </c:pt>
                <c:pt idx="146">
                  <c:v>29.85</c:v>
                </c:pt>
                <c:pt idx="147">
                  <c:v>80.84</c:v>
                </c:pt>
                <c:pt idx="148">
                  <c:v>0.02</c:v>
                </c:pt>
                <c:pt idx="149">
                  <c:v>15.55</c:v>
                </c:pt>
                <c:pt idx="150">
                  <c:v>5.97</c:v>
                </c:pt>
                <c:pt idx="151">
                  <c:v>6.04</c:v>
                </c:pt>
                <c:pt idx="152">
                  <c:v>0.02</c:v>
                </c:pt>
                <c:pt idx="153">
                  <c:v>13.48</c:v>
                </c:pt>
                <c:pt idx="154">
                  <c:v>0.02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279.92</c:v>
                </c:pt>
                <c:pt idx="1">
                  <c:v>279.92</c:v>
                </c:pt>
                <c:pt idx="2">
                  <c:v>279.92</c:v>
                </c:pt>
                <c:pt idx="3">
                  <c:v>279.92</c:v>
                </c:pt>
                <c:pt idx="4">
                  <c:v>279.92</c:v>
                </c:pt>
                <c:pt idx="5">
                  <c:v>279.92</c:v>
                </c:pt>
                <c:pt idx="6">
                  <c:v>279.92</c:v>
                </c:pt>
                <c:pt idx="7">
                  <c:v>279.92</c:v>
                </c:pt>
                <c:pt idx="8">
                  <c:v>279.92</c:v>
                </c:pt>
                <c:pt idx="9">
                  <c:v>279.92</c:v>
                </c:pt>
                <c:pt idx="10">
                  <c:v>279.92</c:v>
                </c:pt>
                <c:pt idx="11">
                  <c:v>279.92</c:v>
                </c:pt>
                <c:pt idx="12">
                  <c:v>279.92</c:v>
                </c:pt>
                <c:pt idx="13">
                  <c:v>279.92</c:v>
                </c:pt>
                <c:pt idx="14">
                  <c:v>279.92</c:v>
                </c:pt>
                <c:pt idx="15">
                  <c:v>279.92</c:v>
                </c:pt>
                <c:pt idx="16">
                  <c:v>279.92</c:v>
                </c:pt>
                <c:pt idx="17">
                  <c:v>279.92</c:v>
                </c:pt>
                <c:pt idx="18">
                  <c:v>279.92</c:v>
                </c:pt>
                <c:pt idx="19">
                  <c:v>279.92</c:v>
                </c:pt>
                <c:pt idx="20">
                  <c:v>279.92</c:v>
                </c:pt>
                <c:pt idx="21">
                  <c:v>279.92</c:v>
                </c:pt>
                <c:pt idx="22">
                  <c:v>279.92</c:v>
                </c:pt>
                <c:pt idx="23">
                  <c:v>279.92</c:v>
                </c:pt>
                <c:pt idx="24">
                  <c:v>279.92</c:v>
                </c:pt>
                <c:pt idx="25">
                  <c:v>279.92</c:v>
                </c:pt>
                <c:pt idx="26">
                  <c:v>279.92</c:v>
                </c:pt>
                <c:pt idx="27">
                  <c:v>279.92</c:v>
                </c:pt>
                <c:pt idx="28">
                  <c:v>279.92</c:v>
                </c:pt>
                <c:pt idx="29">
                  <c:v>279.92</c:v>
                </c:pt>
                <c:pt idx="30">
                  <c:v>279.92</c:v>
                </c:pt>
                <c:pt idx="31">
                  <c:v>279.92</c:v>
                </c:pt>
                <c:pt idx="32">
                  <c:v>279.92</c:v>
                </c:pt>
                <c:pt idx="33">
                  <c:v>279.92</c:v>
                </c:pt>
                <c:pt idx="34">
                  <c:v>279.92</c:v>
                </c:pt>
                <c:pt idx="35">
                  <c:v>279.92</c:v>
                </c:pt>
                <c:pt idx="36">
                  <c:v>279.92</c:v>
                </c:pt>
                <c:pt idx="37">
                  <c:v>279.92</c:v>
                </c:pt>
                <c:pt idx="38">
                  <c:v>279.92</c:v>
                </c:pt>
                <c:pt idx="39">
                  <c:v>279.92</c:v>
                </c:pt>
                <c:pt idx="40">
                  <c:v>279.92</c:v>
                </c:pt>
                <c:pt idx="41">
                  <c:v>279.92</c:v>
                </c:pt>
                <c:pt idx="42">
                  <c:v>279.92</c:v>
                </c:pt>
                <c:pt idx="43">
                  <c:v>279.92</c:v>
                </c:pt>
                <c:pt idx="44">
                  <c:v>279.92</c:v>
                </c:pt>
                <c:pt idx="45">
                  <c:v>279.92</c:v>
                </c:pt>
                <c:pt idx="46">
                  <c:v>279.92</c:v>
                </c:pt>
                <c:pt idx="47">
                  <c:v>279.92</c:v>
                </c:pt>
                <c:pt idx="48">
                  <c:v>279.92</c:v>
                </c:pt>
                <c:pt idx="49">
                  <c:v>279.92</c:v>
                </c:pt>
                <c:pt idx="50">
                  <c:v>279.92</c:v>
                </c:pt>
                <c:pt idx="51">
                  <c:v>279.92</c:v>
                </c:pt>
                <c:pt idx="52">
                  <c:v>279.92</c:v>
                </c:pt>
                <c:pt idx="53">
                  <c:v>279.92</c:v>
                </c:pt>
                <c:pt idx="54">
                  <c:v>279.92</c:v>
                </c:pt>
                <c:pt idx="55">
                  <c:v>279.92</c:v>
                </c:pt>
                <c:pt idx="56">
                  <c:v>279.92</c:v>
                </c:pt>
                <c:pt idx="57">
                  <c:v>279.92</c:v>
                </c:pt>
                <c:pt idx="58">
                  <c:v>279.92</c:v>
                </c:pt>
                <c:pt idx="59">
                  <c:v>279.92</c:v>
                </c:pt>
                <c:pt idx="60">
                  <c:v>279.92</c:v>
                </c:pt>
                <c:pt idx="61">
                  <c:v>279.92</c:v>
                </c:pt>
                <c:pt idx="62">
                  <c:v>279.92</c:v>
                </c:pt>
                <c:pt idx="63">
                  <c:v>279.92</c:v>
                </c:pt>
                <c:pt idx="64">
                  <c:v>279.92</c:v>
                </c:pt>
                <c:pt idx="65">
                  <c:v>279.92</c:v>
                </c:pt>
                <c:pt idx="66">
                  <c:v>279.92</c:v>
                </c:pt>
                <c:pt idx="67">
                  <c:v>279.92</c:v>
                </c:pt>
                <c:pt idx="68">
                  <c:v>279.92</c:v>
                </c:pt>
                <c:pt idx="69">
                  <c:v>279.92</c:v>
                </c:pt>
                <c:pt idx="70">
                  <c:v>279.92</c:v>
                </c:pt>
                <c:pt idx="71">
                  <c:v>279.92</c:v>
                </c:pt>
                <c:pt idx="72">
                  <c:v>279.92</c:v>
                </c:pt>
                <c:pt idx="73">
                  <c:v>279.92</c:v>
                </c:pt>
                <c:pt idx="74">
                  <c:v>279.92</c:v>
                </c:pt>
                <c:pt idx="75">
                  <c:v>279.92</c:v>
                </c:pt>
                <c:pt idx="76">
                  <c:v>279.92</c:v>
                </c:pt>
                <c:pt idx="77">
                  <c:v>279.92</c:v>
                </c:pt>
                <c:pt idx="78">
                  <c:v>279.92</c:v>
                </c:pt>
                <c:pt idx="79">
                  <c:v>279.92</c:v>
                </c:pt>
                <c:pt idx="80">
                  <c:v>279.92</c:v>
                </c:pt>
                <c:pt idx="81">
                  <c:v>279.92</c:v>
                </c:pt>
                <c:pt idx="82">
                  <c:v>279.92</c:v>
                </c:pt>
                <c:pt idx="83">
                  <c:v>279.92</c:v>
                </c:pt>
                <c:pt idx="84">
                  <c:v>279.92</c:v>
                </c:pt>
                <c:pt idx="85">
                  <c:v>279.92</c:v>
                </c:pt>
                <c:pt idx="86">
                  <c:v>279.92</c:v>
                </c:pt>
                <c:pt idx="87">
                  <c:v>279.92</c:v>
                </c:pt>
                <c:pt idx="88">
                  <c:v>279.92</c:v>
                </c:pt>
                <c:pt idx="89">
                  <c:v>279.92</c:v>
                </c:pt>
                <c:pt idx="90">
                  <c:v>279.92</c:v>
                </c:pt>
                <c:pt idx="91">
                  <c:v>279.92</c:v>
                </c:pt>
                <c:pt idx="92">
                  <c:v>279.92</c:v>
                </c:pt>
                <c:pt idx="93">
                  <c:v>279.92</c:v>
                </c:pt>
                <c:pt idx="94">
                  <c:v>279.92</c:v>
                </c:pt>
                <c:pt idx="95">
                  <c:v>279.92</c:v>
                </c:pt>
                <c:pt idx="96">
                  <c:v>279.92</c:v>
                </c:pt>
                <c:pt idx="97">
                  <c:v>279.92</c:v>
                </c:pt>
                <c:pt idx="98">
                  <c:v>279.92</c:v>
                </c:pt>
                <c:pt idx="99">
                  <c:v>279.92</c:v>
                </c:pt>
                <c:pt idx="100">
                  <c:v>279.92</c:v>
                </c:pt>
                <c:pt idx="101">
                  <c:v>279.92</c:v>
                </c:pt>
                <c:pt idx="102">
                  <c:v>279.92</c:v>
                </c:pt>
                <c:pt idx="103">
                  <c:v>279.92</c:v>
                </c:pt>
                <c:pt idx="104">
                  <c:v>279.92</c:v>
                </c:pt>
                <c:pt idx="105">
                  <c:v>279.92</c:v>
                </c:pt>
                <c:pt idx="106">
                  <c:v>279.92</c:v>
                </c:pt>
                <c:pt idx="107">
                  <c:v>279.92</c:v>
                </c:pt>
                <c:pt idx="108">
                  <c:v>279.92</c:v>
                </c:pt>
                <c:pt idx="109">
                  <c:v>279.92</c:v>
                </c:pt>
                <c:pt idx="110">
                  <c:v>279.92</c:v>
                </c:pt>
                <c:pt idx="111">
                  <c:v>279.92</c:v>
                </c:pt>
                <c:pt idx="112">
                  <c:v>279.92</c:v>
                </c:pt>
                <c:pt idx="113">
                  <c:v>279.92</c:v>
                </c:pt>
                <c:pt idx="114">
                  <c:v>279.92</c:v>
                </c:pt>
                <c:pt idx="115">
                  <c:v>279.92</c:v>
                </c:pt>
                <c:pt idx="116">
                  <c:v>279.92</c:v>
                </c:pt>
                <c:pt idx="117">
                  <c:v>279.92</c:v>
                </c:pt>
                <c:pt idx="118">
                  <c:v>279.92</c:v>
                </c:pt>
                <c:pt idx="119">
                  <c:v>279.92</c:v>
                </c:pt>
                <c:pt idx="120">
                  <c:v>279.92</c:v>
                </c:pt>
                <c:pt idx="121">
                  <c:v>279.92</c:v>
                </c:pt>
                <c:pt idx="122">
                  <c:v>279.92</c:v>
                </c:pt>
                <c:pt idx="123">
                  <c:v>279.92</c:v>
                </c:pt>
                <c:pt idx="124">
                  <c:v>279.92</c:v>
                </c:pt>
                <c:pt idx="125">
                  <c:v>279.92</c:v>
                </c:pt>
                <c:pt idx="126">
                  <c:v>279.92</c:v>
                </c:pt>
                <c:pt idx="127">
                  <c:v>279.92</c:v>
                </c:pt>
                <c:pt idx="128">
                  <c:v>279.92</c:v>
                </c:pt>
                <c:pt idx="129">
                  <c:v>279.92</c:v>
                </c:pt>
                <c:pt idx="130">
                  <c:v>279.92</c:v>
                </c:pt>
                <c:pt idx="131">
                  <c:v>279.92</c:v>
                </c:pt>
                <c:pt idx="132">
                  <c:v>279.92</c:v>
                </c:pt>
                <c:pt idx="133">
                  <c:v>279.92</c:v>
                </c:pt>
                <c:pt idx="134">
                  <c:v>279.92</c:v>
                </c:pt>
                <c:pt idx="135">
                  <c:v>279.92</c:v>
                </c:pt>
                <c:pt idx="136">
                  <c:v>279.92</c:v>
                </c:pt>
                <c:pt idx="137">
                  <c:v>279.92</c:v>
                </c:pt>
                <c:pt idx="138">
                  <c:v>279.92</c:v>
                </c:pt>
                <c:pt idx="139">
                  <c:v>279.92</c:v>
                </c:pt>
                <c:pt idx="140">
                  <c:v>279.92</c:v>
                </c:pt>
                <c:pt idx="141">
                  <c:v>279.92</c:v>
                </c:pt>
                <c:pt idx="142">
                  <c:v>279.92</c:v>
                </c:pt>
                <c:pt idx="143">
                  <c:v>279.92</c:v>
                </c:pt>
                <c:pt idx="144">
                  <c:v>279.92</c:v>
                </c:pt>
                <c:pt idx="145">
                  <c:v>279.92</c:v>
                </c:pt>
                <c:pt idx="146">
                  <c:v>279.92</c:v>
                </c:pt>
                <c:pt idx="147">
                  <c:v>279.92</c:v>
                </c:pt>
                <c:pt idx="148">
                  <c:v>279.92</c:v>
                </c:pt>
                <c:pt idx="149">
                  <c:v>279.92</c:v>
                </c:pt>
                <c:pt idx="150">
                  <c:v>279.92</c:v>
                </c:pt>
                <c:pt idx="151">
                  <c:v>279.92</c:v>
                </c:pt>
                <c:pt idx="152">
                  <c:v>279.92</c:v>
                </c:pt>
                <c:pt idx="153">
                  <c:v>279.92</c:v>
                </c:pt>
                <c:pt idx="154">
                  <c:v>279.92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1559.77</c:v>
                </c:pt>
                <c:pt idx="1">
                  <c:v>1559.77</c:v>
                </c:pt>
                <c:pt idx="2">
                  <c:v>1559.77</c:v>
                </c:pt>
                <c:pt idx="3">
                  <c:v>1559.77</c:v>
                </c:pt>
                <c:pt idx="4">
                  <c:v>1559.77</c:v>
                </c:pt>
                <c:pt idx="5">
                  <c:v>1559.77</c:v>
                </c:pt>
                <c:pt idx="6">
                  <c:v>1559.77</c:v>
                </c:pt>
                <c:pt idx="7">
                  <c:v>1559.77</c:v>
                </c:pt>
                <c:pt idx="8">
                  <c:v>1559.77</c:v>
                </c:pt>
                <c:pt idx="9">
                  <c:v>1559.77</c:v>
                </c:pt>
                <c:pt idx="10">
                  <c:v>1559.77</c:v>
                </c:pt>
                <c:pt idx="11">
                  <c:v>1559.77</c:v>
                </c:pt>
                <c:pt idx="12">
                  <c:v>1559.77</c:v>
                </c:pt>
                <c:pt idx="13">
                  <c:v>1559.77</c:v>
                </c:pt>
                <c:pt idx="14">
                  <c:v>1559.77</c:v>
                </c:pt>
                <c:pt idx="15">
                  <c:v>1559.77</c:v>
                </c:pt>
                <c:pt idx="16">
                  <c:v>1559.77</c:v>
                </c:pt>
                <c:pt idx="17">
                  <c:v>1559.77</c:v>
                </c:pt>
                <c:pt idx="18">
                  <c:v>1559.77</c:v>
                </c:pt>
                <c:pt idx="19">
                  <c:v>1559.77</c:v>
                </c:pt>
                <c:pt idx="20">
                  <c:v>1559.77</c:v>
                </c:pt>
                <c:pt idx="21">
                  <c:v>1559.77</c:v>
                </c:pt>
                <c:pt idx="22">
                  <c:v>1559.77</c:v>
                </c:pt>
                <c:pt idx="23">
                  <c:v>1559.77</c:v>
                </c:pt>
                <c:pt idx="24">
                  <c:v>1559.77</c:v>
                </c:pt>
                <c:pt idx="25">
                  <c:v>1559.77</c:v>
                </c:pt>
                <c:pt idx="26">
                  <c:v>1559.77</c:v>
                </c:pt>
                <c:pt idx="27">
                  <c:v>1559.77</c:v>
                </c:pt>
                <c:pt idx="28">
                  <c:v>1559.77</c:v>
                </c:pt>
                <c:pt idx="29">
                  <c:v>1559.77</c:v>
                </c:pt>
                <c:pt idx="30">
                  <c:v>1559.77</c:v>
                </c:pt>
                <c:pt idx="31">
                  <c:v>1559.77</c:v>
                </c:pt>
                <c:pt idx="32">
                  <c:v>1559.77</c:v>
                </c:pt>
                <c:pt idx="33">
                  <c:v>1559.77</c:v>
                </c:pt>
                <c:pt idx="34">
                  <c:v>1559.77</c:v>
                </c:pt>
                <c:pt idx="35">
                  <c:v>1559.77</c:v>
                </c:pt>
                <c:pt idx="36">
                  <c:v>1559.77</c:v>
                </c:pt>
                <c:pt idx="37">
                  <c:v>1559.77</c:v>
                </c:pt>
                <c:pt idx="38">
                  <c:v>1559.77</c:v>
                </c:pt>
                <c:pt idx="39">
                  <c:v>1559.77</c:v>
                </c:pt>
                <c:pt idx="40">
                  <c:v>1559.77</c:v>
                </c:pt>
                <c:pt idx="41">
                  <c:v>1559.77</c:v>
                </c:pt>
                <c:pt idx="42">
                  <c:v>1559.77</c:v>
                </c:pt>
                <c:pt idx="43">
                  <c:v>1559.77</c:v>
                </c:pt>
                <c:pt idx="44">
                  <c:v>1559.77</c:v>
                </c:pt>
                <c:pt idx="45">
                  <c:v>1559.77</c:v>
                </c:pt>
                <c:pt idx="46">
                  <c:v>1559.77</c:v>
                </c:pt>
                <c:pt idx="47">
                  <c:v>1559.77</c:v>
                </c:pt>
                <c:pt idx="48">
                  <c:v>1559.77</c:v>
                </c:pt>
                <c:pt idx="49">
                  <c:v>1559.77</c:v>
                </c:pt>
                <c:pt idx="50">
                  <c:v>1559.77</c:v>
                </c:pt>
                <c:pt idx="51">
                  <c:v>1559.77</c:v>
                </c:pt>
                <c:pt idx="52">
                  <c:v>1559.77</c:v>
                </c:pt>
                <c:pt idx="53">
                  <c:v>1559.77</c:v>
                </c:pt>
                <c:pt idx="54">
                  <c:v>1559.77</c:v>
                </c:pt>
                <c:pt idx="55">
                  <c:v>1559.77</c:v>
                </c:pt>
                <c:pt idx="56">
                  <c:v>1559.77</c:v>
                </c:pt>
                <c:pt idx="57">
                  <c:v>1559.77</c:v>
                </c:pt>
                <c:pt idx="58">
                  <c:v>1559.77</c:v>
                </c:pt>
                <c:pt idx="59">
                  <c:v>1559.77</c:v>
                </c:pt>
                <c:pt idx="60">
                  <c:v>1559.77</c:v>
                </c:pt>
                <c:pt idx="61">
                  <c:v>1559.77</c:v>
                </c:pt>
                <c:pt idx="62">
                  <c:v>1559.77</c:v>
                </c:pt>
                <c:pt idx="63">
                  <c:v>1559.77</c:v>
                </c:pt>
                <c:pt idx="64">
                  <c:v>1559.77</c:v>
                </c:pt>
                <c:pt idx="65">
                  <c:v>1559.77</c:v>
                </c:pt>
                <c:pt idx="66">
                  <c:v>1559.77</c:v>
                </c:pt>
                <c:pt idx="67">
                  <c:v>1559.77</c:v>
                </c:pt>
                <c:pt idx="68">
                  <c:v>1559.77</c:v>
                </c:pt>
                <c:pt idx="69">
                  <c:v>1559.77</c:v>
                </c:pt>
                <c:pt idx="70">
                  <c:v>1559.77</c:v>
                </c:pt>
                <c:pt idx="71">
                  <c:v>1559.77</c:v>
                </c:pt>
                <c:pt idx="72">
                  <c:v>1559.77</c:v>
                </c:pt>
                <c:pt idx="73">
                  <c:v>1559.77</c:v>
                </c:pt>
                <c:pt idx="74">
                  <c:v>1559.77</c:v>
                </c:pt>
                <c:pt idx="75">
                  <c:v>1559.77</c:v>
                </c:pt>
                <c:pt idx="76">
                  <c:v>1559.77</c:v>
                </c:pt>
                <c:pt idx="77">
                  <c:v>1559.77</c:v>
                </c:pt>
                <c:pt idx="78">
                  <c:v>1559.77</c:v>
                </c:pt>
                <c:pt idx="79">
                  <c:v>1559.77</c:v>
                </c:pt>
                <c:pt idx="80">
                  <c:v>1559.77</c:v>
                </c:pt>
                <c:pt idx="81">
                  <c:v>1559.77</c:v>
                </c:pt>
                <c:pt idx="82">
                  <c:v>1559.77</c:v>
                </c:pt>
                <c:pt idx="83">
                  <c:v>1559.77</c:v>
                </c:pt>
                <c:pt idx="84">
                  <c:v>1559.77</c:v>
                </c:pt>
                <c:pt idx="85">
                  <c:v>1559.77</c:v>
                </c:pt>
                <c:pt idx="86">
                  <c:v>1559.77</c:v>
                </c:pt>
                <c:pt idx="87">
                  <c:v>1559.77</c:v>
                </c:pt>
                <c:pt idx="88">
                  <c:v>1559.77</c:v>
                </c:pt>
                <c:pt idx="89">
                  <c:v>1559.77</c:v>
                </c:pt>
                <c:pt idx="90">
                  <c:v>1559.77</c:v>
                </c:pt>
                <c:pt idx="91">
                  <c:v>1559.77</c:v>
                </c:pt>
                <c:pt idx="92">
                  <c:v>1559.77</c:v>
                </c:pt>
                <c:pt idx="93">
                  <c:v>1559.77</c:v>
                </c:pt>
                <c:pt idx="94">
                  <c:v>1559.77</c:v>
                </c:pt>
                <c:pt idx="95">
                  <c:v>1559.77</c:v>
                </c:pt>
                <c:pt idx="96">
                  <c:v>1559.77</c:v>
                </c:pt>
                <c:pt idx="97">
                  <c:v>1559.77</c:v>
                </c:pt>
                <c:pt idx="98">
                  <c:v>1559.77</c:v>
                </c:pt>
                <c:pt idx="99">
                  <c:v>1559.77</c:v>
                </c:pt>
                <c:pt idx="100">
                  <c:v>1559.77</c:v>
                </c:pt>
                <c:pt idx="101">
                  <c:v>1559.77</c:v>
                </c:pt>
                <c:pt idx="102">
                  <c:v>1559.77</c:v>
                </c:pt>
                <c:pt idx="103">
                  <c:v>1559.77</c:v>
                </c:pt>
                <c:pt idx="104">
                  <c:v>1559.77</c:v>
                </c:pt>
                <c:pt idx="105">
                  <c:v>1559.77</c:v>
                </c:pt>
                <c:pt idx="106">
                  <c:v>1559.77</c:v>
                </c:pt>
                <c:pt idx="107">
                  <c:v>1559.77</c:v>
                </c:pt>
                <c:pt idx="108">
                  <c:v>1559.77</c:v>
                </c:pt>
                <c:pt idx="109">
                  <c:v>1559.77</c:v>
                </c:pt>
                <c:pt idx="110">
                  <c:v>1559.77</c:v>
                </c:pt>
                <c:pt idx="111">
                  <c:v>1559.77</c:v>
                </c:pt>
                <c:pt idx="112">
                  <c:v>1559.77</c:v>
                </c:pt>
                <c:pt idx="113">
                  <c:v>1559.77</c:v>
                </c:pt>
                <c:pt idx="114">
                  <c:v>1559.77</c:v>
                </c:pt>
                <c:pt idx="115">
                  <c:v>1559.77</c:v>
                </c:pt>
                <c:pt idx="116">
                  <c:v>1559.77</c:v>
                </c:pt>
                <c:pt idx="117">
                  <c:v>1559.77</c:v>
                </c:pt>
                <c:pt idx="118">
                  <c:v>1559.77</c:v>
                </c:pt>
                <c:pt idx="119">
                  <c:v>1559.77</c:v>
                </c:pt>
                <c:pt idx="120">
                  <c:v>1559.77</c:v>
                </c:pt>
                <c:pt idx="121">
                  <c:v>1559.77</c:v>
                </c:pt>
                <c:pt idx="122">
                  <c:v>1559.77</c:v>
                </c:pt>
                <c:pt idx="123">
                  <c:v>1559.77</c:v>
                </c:pt>
                <c:pt idx="124">
                  <c:v>1559.77</c:v>
                </c:pt>
                <c:pt idx="125">
                  <c:v>1559.77</c:v>
                </c:pt>
                <c:pt idx="126">
                  <c:v>1559.77</c:v>
                </c:pt>
                <c:pt idx="127">
                  <c:v>1559.77</c:v>
                </c:pt>
                <c:pt idx="128">
                  <c:v>1559.77</c:v>
                </c:pt>
                <c:pt idx="129">
                  <c:v>1559.77</c:v>
                </c:pt>
                <c:pt idx="130">
                  <c:v>1559.77</c:v>
                </c:pt>
                <c:pt idx="131">
                  <c:v>1559.77</c:v>
                </c:pt>
                <c:pt idx="132">
                  <c:v>1559.77</c:v>
                </c:pt>
                <c:pt idx="133">
                  <c:v>1559.77</c:v>
                </c:pt>
                <c:pt idx="134">
                  <c:v>1559.77</c:v>
                </c:pt>
                <c:pt idx="135">
                  <c:v>1559.77</c:v>
                </c:pt>
                <c:pt idx="136">
                  <c:v>1559.77</c:v>
                </c:pt>
                <c:pt idx="137">
                  <c:v>1559.77</c:v>
                </c:pt>
                <c:pt idx="138">
                  <c:v>1559.77</c:v>
                </c:pt>
                <c:pt idx="139">
                  <c:v>1559.77</c:v>
                </c:pt>
                <c:pt idx="140">
                  <c:v>1559.77</c:v>
                </c:pt>
                <c:pt idx="141">
                  <c:v>1559.77</c:v>
                </c:pt>
                <c:pt idx="142">
                  <c:v>1559.77</c:v>
                </c:pt>
                <c:pt idx="143">
                  <c:v>1559.77</c:v>
                </c:pt>
                <c:pt idx="144">
                  <c:v>1559.77</c:v>
                </c:pt>
                <c:pt idx="145">
                  <c:v>1559.77</c:v>
                </c:pt>
                <c:pt idx="146">
                  <c:v>1559.77</c:v>
                </c:pt>
                <c:pt idx="147">
                  <c:v>1559.77</c:v>
                </c:pt>
                <c:pt idx="148">
                  <c:v>1559.77</c:v>
                </c:pt>
                <c:pt idx="149">
                  <c:v>1559.77</c:v>
                </c:pt>
                <c:pt idx="150">
                  <c:v>1559.77</c:v>
                </c:pt>
                <c:pt idx="151">
                  <c:v>1559.77</c:v>
                </c:pt>
                <c:pt idx="152">
                  <c:v>1559.77</c:v>
                </c:pt>
                <c:pt idx="153">
                  <c:v>1559.77</c:v>
                </c:pt>
                <c:pt idx="154">
                  <c:v>1559.77</c:v>
                </c:pt>
              </c:numCache>
            </c:numRef>
          </c:yVal>
        </c:ser>
        <c:axId val="81357960"/>
        <c:axId val="81357961"/>
      </c:scatterChart>
      <c:valAx>
        <c:axId val="8135796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61"/>
        <c:crosses val="autoZero"/>
      </c:valAx>
      <c:valAx>
        <c:axId val="8135796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6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0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Util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0.14</c:v>
                </c:pt>
                <c:pt idx="1">
                  <c:v>0.22</c:v>
                </c:pt>
                <c:pt idx="2">
                  <c:v>0.0</c:v>
                </c:pt>
                <c:pt idx="3">
                  <c:v>0.19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0.15</c:v>
                </c:pt>
                <c:pt idx="10">
                  <c:v>0.0</c:v>
                </c:pt>
                <c:pt idx="11">
                  <c:v>0.0</c:v>
                </c:pt>
                <c:pt idx="12">
                  <c:v>0.12</c:v>
                </c:pt>
                <c:pt idx="13">
                  <c:v>0.16</c:v>
                </c:pt>
                <c:pt idx="14">
                  <c:v>0.0</c:v>
                </c:pt>
                <c:pt idx="15">
                  <c:v>0.22</c:v>
                </c:pt>
                <c:pt idx="16">
                  <c:v>0.0</c:v>
                </c:pt>
                <c:pt idx="17">
                  <c:v>0.0</c:v>
                </c:pt>
                <c:pt idx="18">
                  <c:v>3.26</c:v>
                </c:pt>
                <c:pt idx="19">
                  <c:v>1.26</c:v>
                </c:pt>
                <c:pt idx="20">
                  <c:v>0.0</c:v>
                </c:pt>
                <c:pt idx="21">
                  <c:v>0.16</c:v>
                </c:pt>
                <c:pt idx="22">
                  <c:v>0.0</c:v>
                </c:pt>
                <c:pt idx="23">
                  <c:v>0.11</c:v>
                </c:pt>
                <c:pt idx="24">
                  <c:v>3.0</c:v>
                </c:pt>
                <c:pt idx="25">
                  <c:v>2.73</c:v>
                </c:pt>
                <c:pt idx="26">
                  <c:v>0.24</c:v>
                </c:pt>
                <c:pt idx="27">
                  <c:v>0.22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0.61</c:v>
                </c:pt>
                <c:pt idx="33">
                  <c:v>0.81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0.28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0.17</c:v>
                </c:pt>
                <c:pt idx="46">
                  <c:v>0.0</c:v>
                </c:pt>
                <c:pt idx="47">
                  <c:v>0.0</c:v>
                </c:pt>
                <c:pt idx="48">
                  <c:v>1.88</c:v>
                </c:pt>
                <c:pt idx="49">
                  <c:v>0.26</c:v>
                </c:pt>
                <c:pt idx="50">
                  <c:v>0.2</c:v>
                </c:pt>
                <c:pt idx="51">
                  <c:v>0.59</c:v>
                </c:pt>
                <c:pt idx="52">
                  <c:v>0.25</c:v>
                </c:pt>
                <c:pt idx="53">
                  <c:v>0.48</c:v>
                </c:pt>
                <c:pt idx="54">
                  <c:v>5.71</c:v>
                </c:pt>
                <c:pt idx="55">
                  <c:v>6.58</c:v>
                </c:pt>
                <c:pt idx="56">
                  <c:v>0.31</c:v>
                </c:pt>
                <c:pt idx="57">
                  <c:v>2.08</c:v>
                </c:pt>
                <c:pt idx="58">
                  <c:v>4.25</c:v>
                </c:pt>
                <c:pt idx="59">
                  <c:v>6.72</c:v>
                </c:pt>
                <c:pt idx="60">
                  <c:v>2.23</c:v>
                </c:pt>
                <c:pt idx="61">
                  <c:v>1.17</c:v>
                </c:pt>
                <c:pt idx="62">
                  <c:v>2.69</c:v>
                </c:pt>
                <c:pt idx="63">
                  <c:v>3.05</c:v>
                </c:pt>
                <c:pt idx="64">
                  <c:v>5.49</c:v>
                </c:pt>
                <c:pt idx="65">
                  <c:v>0.11</c:v>
                </c:pt>
                <c:pt idx="66">
                  <c:v>4.35</c:v>
                </c:pt>
                <c:pt idx="67">
                  <c:v>3.8</c:v>
                </c:pt>
                <c:pt idx="68">
                  <c:v>0.26</c:v>
                </c:pt>
                <c:pt idx="69">
                  <c:v>0.31</c:v>
                </c:pt>
                <c:pt idx="70">
                  <c:v>1.43</c:v>
                </c:pt>
                <c:pt idx="71">
                  <c:v>4.48</c:v>
                </c:pt>
                <c:pt idx="72">
                  <c:v>0.52</c:v>
                </c:pt>
                <c:pt idx="73">
                  <c:v>3.2</c:v>
                </c:pt>
                <c:pt idx="74">
                  <c:v>8.04</c:v>
                </c:pt>
                <c:pt idx="75">
                  <c:v>11.42</c:v>
                </c:pt>
                <c:pt idx="76">
                  <c:v>11.67</c:v>
                </c:pt>
                <c:pt idx="77">
                  <c:v>3.93</c:v>
                </c:pt>
                <c:pt idx="78">
                  <c:v>1.49</c:v>
                </c:pt>
                <c:pt idx="79">
                  <c:v>3.63</c:v>
                </c:pt>
                <c:pt idx="80">
                  <c:v>7.14</c:v>
                </c:pt>
                <c:pt idx="81">
                  <c:v>18.4</c:v>
                </c:pt>
                <c:pt idx="82">
                  <c:v>5.36</c:v>
                </c:pt>
                <c:pt idx="83">
                  <c:v>0.18</c:v>
                </c:pt>
                <c:pt idx="84">
                  <c:v>0.21</c:v>
                </c:pt>
                <c:pt idx="85">
                  <c:v>0.95</c:v>
                </c:pt>
                <c:pt idx="86">
                  <c:v>0.83</c:v>
                </c:pt>
                <c:pt idx="87">
                  <c:v>5.42</c:v>
                </c:pt>
                <c:pt idx="88">
                  <c:v>0.17</c:v>
                </c:pt>
                <c:pt idx="89">
                  <c:v>0.1</c:v>
                </c:pt>
                <c:pt idx="90">
                  <c:v>9.67</c:v>
                </c:pt>
                <c:pt idx="91">
                  <c:v>15.73</c:v>
                </c:pt>
                <c:pt idx="92">
                  <c:v>7.77</c:v>
                </c:pt>
                <c:pt idx="93">
                  <c:v>4.66</c:v>
                </c:pt>
                <c:pt idx="94">
                  <c:v>1.41</c:v>
                </c:pt>
                <c:pt idx="95">
                  <c:v>4.13</c:v>
                </c:pt>
                <c:pt idx="96">
                  <c:v>7.94</c:v>
                </c:pt>
                <c:pt idx="97">
                  <c:v>10.26</c:v>
                </c:pt>
                <c:pt idx="98">
                  <c:v>12.68</c:v>
                </c:pt>
                <c:pt idx="99">
                  <c:v>10.86</c:v>
                </c:pt>
                <c:pt idx="100">
                  <c:v>10.49</c:v>
                </c:pt>
                <c:pt idx="101">
                  <c:v>9.57</c:v>
                </c:pt>
                <c:pt idx="102">
                  <c:v>10.28</c:v>
                </c:pt>
                <c:pt idx="103">
                  <c:v>8.89</c:v>
                </c:pt>
                <c:pt idx="104">
                  <c:v>10.99</c:v>
                </c:pt>
                <c:pt idx="105">
                  <c:v>16.54</c:v>
                </c:pt>
                <c:pt idx="106">
                  <c:v>18.9</c:v>
                </c:pt>
                <c:pt idx="107">
                  <c:v>22.1</c:v>
                </c:pt>
                <c:pt idx="108">
                  <c:v>10.44</c:v>
                </c:pt>
                <c:pt idx="109">
                  <c:v>19.69</c:v>
                </c:pt>
                <c:pt idx="110">
                  <c:v>16.97</c:v>
                </c:pt>
                <c:pt idx="111">
                  <c:v>22.2</c:v>
                </c:pt>
                <c:pt idx="112">
                  <c:v>22.96</c:v>
                </c:pt>
                <c:pt idx="113">
                  <c:v>20.0</c:v>
                </c:pt>
                <c:pt idx="114">
                  <c:v>24.54</c:v>
                </c:pt>
                <c:pt idx="115">
                  <c:v>23.91</c:v>
                </c:pt>
                <c:pt idx="116">
                  <c:v>26.45</c:v>
                </c:pt>
                <c:pt idx="117">
                  <c:v>25.99</c:v>
                </c:pt>
                <c:pt idx="118">
                  <c:v>11.02</c:v>
                </c:pt>
                <c:pt idx="119">
                  <c:v>5.14</c:v>
                </c:pt>
                <c:pt idx="120">
                  <c:v>0.49</c:v>
                </c:pt>
                <c:pt idx="121">
                  <c:v>1.15</c:v>
                </c:pt>
                <c:pt idx="122">
                  <c:v>0.0</c:v>
                </c:pt>
                <c:pt idx="123">
                  <c:v>0.55</c:v>
                </c:pt>
                <c:pt idx="124">
                  <c:v>0.0</c:v>
                </c:pt>
                <c:pt idx="125">
                  <c:v>0.17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0.17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0.51</c:v>
                </c:pt>
                <c:pt idx="134">
                  <c:v>0.0</c:v>
                </c:pt>
                <c:pt idx="135">
                  <c:v>0.24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0.23</c:v>
                </c:pt>
                <c:pt idx="142">
                  <c:v>0.0</c:v>
                </c:pt>
                <c:pt idx="143">
                  <c:v>0.0</c:v>
                </c:pt>
                <c:pt idx="144">
                  <c:v>7.26</c:v>
                </c:pt>
                <c:pt idx="145">
                  <c:v>2.12</c:v>
                </c:pt>
                <c:pt idx="146">
                  <c:v>0.41</c:v>
                </c:pt>
                <c:pt idx="147">
                  <c:v>0.89</c:v>
                </c:pt>
                <c:pt idx="148">
                  <c:v>0.0</c:v>
                </c:pt>
                <c:pt idx="149">
                  <c:v>0.22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0.17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Utilization (%)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3.82</c:v>
                </c:pt>
                <c:pt idx="1">
                  <c:v>3.82</c:v>
                </c:pt>
                <c:pt idx="2">
                  <c:v>3.82</c:v>
                </c:pt>
                <c:pt idx="3">
                  <c:v>3.82</c:v>
                </c:pt>
                <c:pt idx="4">
                  <c:v>3.82</c:v>
                </c:pt>
                <c:pt idx="5">
                  <c:v>3.82</c:v>
                </c:pt>
                <c:pt idx="6">
                  <c:v>3.82</c:v>
                </c:pt>
                <c:pt idx="7">
                  <c:v>3.82</c:v>
                </c:pt>
                <c:pt idx="8">
                  <c:v>3.82</c:v>
                </c:pt>
                <c:pt idx="9">
                  <c:v>3.82</c:v>
                </c:pt>
                <c:pt idx="10">
                  <c:v>3.82</c:v>
                </c:pt>
                <c:pt idx="11">
                  <c:v>3.82</c:v>
                </c:pt>
                <c:pt idx="12">
                  <c:v>3.82</c:v>
                </c:pt>
                <c:pt idx="13">
                  <c:v>3.82</c:v>
                </c:pt>
                <c:pt idx="14">
                  <c:v>3.82</c:v>
                </c:pt>
                <c:pt idx="15">
                  <c:v>3.82</c:v>
                </c:pt>
                <c:pt idx="16">
                  <c:v>3.82</c:v>
                </c:pt>
                <c:pt idx="17">
                  <c:v>3.82</c:v>
                </c:pt>
                <c:pt idx="18">
                  <c:v>3.82</c:v>
                </c:pt>
                <c:pt idx="19">
                  <c:v>3.82</c:v>
                </c:pt>
                <c:pt idx="20">
                  <c:v>3.82</c:v>
                </c:pt>
                <c:pt idx="21">
                  <c:v>3.82</c:v>
                </c:pt>
                <c:pt idx="22">
                  <c:v>3.82</c:v>
                </c:pt>
                <c:pt idx="23">
                  <c:v>3.82</c:v>
                </c:pt>
                <c:pt idx="24">
                  <c:v>3.82</c:v>
                </c:pt>
                <c:pt idx="25">
                  <c:v>3.82</c:v>
                </c:pt>
                <c:pt idx="26">
                  <c:v>3.82</c:v>
                </c:pt>
                <c:pt idx="27">
                  <c:v>3.82</c:v>
                </c:pt>
                <c:pt idx="28">
                  <c:v>3.82</c:v>
                </c:pt>
                <c:pt idx="29">
                  <c:v>3.82</c:v>
                </c:pt>
                <c:pt idx="30">
                  <c:v>3.82</c:v>
                </c:pt>
                <c:pt idx="31">
                  <c:v>3.82</c:v>
                </c:pt>
                <c:pt idx="32">
                  <c:v>3.82</c:v>
                </c:pt>
                <c:pt idx="33">
                  <c:v>3.82</c:v>
                </c:pt>
                <c:pt idx="34">
                  <c:v>3.82</c:v>
                </c:pt>
                <c:pt idx="35">
                  <c:v>3.82</c:v>
                </c:pt>
                <c:pt idx="36">
                  <c:v>3.82</c:v>
                </c:pt>
                <c:pt idx="37">
                  <c:v>3.82</c:v>
                </c:pt>
                <c:pt idx="38">
                  <c:v>3.82</c:v>
                </c:pt>
                <c:pt idx="39">
                  <c:v>3.82</c:v>
                </c:pt>
                <c:pt idx="40">
                  <c:v>3.82</c:v>
                </c:pt>
                <c:pt idx="41">
                  <c:v>3.82</c:v>
                </c:pt>
                <c:pt idx="42">
                  <c:v>3.82</c:v>
                </c:pt>
                <c:pt idx="43">
                  <c:v>3.82</c:v>
                </c:pt>
                <c:pt idx="44">
                  <c:v>3.82</c:v>
                </c:pt>
                <c:pt idx="45">
                  <c:v>3.82</c:v>
                </c:pt>
                <c:pt idx="46">
                  <c:v>3.82</c:v>
                </c:pt>
                <c:pt idx="47">
                  <c:v>3.82</c:v>
                </c:pt>
                <c:pt idx="48">
                  <c:v>3.82</c:v>
                </c:pt>
                <c:pt idx="49">
                  <c:v>3.82</c:v>
                </c:pt>
                <c:pt idx="50">
                  <c:v>3.82</c:v>
                </c:pt>
                <c:pt idx="51">
                  <c:v>3.82</c:v>
                </c:pt>
                <c:pt idx="52">
                  <c:v>3.82</c:v>
                </c:pt>
                <c:pt idx="53">
                  <c:v>3.82</c:v>
                </c:pt>
                <c:pt idx="54">
                  <c:v>3.82</c:v>
                </c:pt>
                <c:pt idx="55">
                  <c:v>3.82</c:v>
                </c:pt>
                <c:pt idx="56">
                  <c:v>3.82</c:v>
                </c:pt>
                <c:pt idx="57">
                  <c:v>3.82</c:v>
                </c:pt>
                <c:pt idx="58">
                  <c:v>3.82</c:v>
                </c:pt>
                <c:pt idx="59">
                  <c:v>3.82</c:v>
                </c:pt>
                <c:pt idx="60">
                  <c:v>3.82</c:v>
                </c:pt>
                <c:pt idx="61">
                  <c:v>3.82</c:v>
                </c:pt>
                <c:pt idx="62">
                  <c:v>3.82</c:v>
                </c:pt>
                <c:pt idx="63">
                  <c:v>3.82</c:v>
                </c:pt>
                <c:pt idx="64">
                  <c:v>3.82</c:v>
                </c:pt>
                <c:pt idx="65">
                  <c:v>3.82</c:v>
                </c:pt>
                <c:pt idx="66">
                  <c:v>3.82</c:v>
                </c:pt>
                <c:pt idx="67">
                  <c:v>3.82</c:v>
                </c:pt>
                <c:pt idx="68">
                  <c:v>3.82</c:v>
                </c:pt>
                <c:pt idx="69">
                  <c:v>3.82</c:v>
                </c:pt>
                <c:pt idx="70">
                  <c:v>3.82</c:v>
                </c:pt>
                <c:pt idx="71">
                  <c:v>3.82</c:v>
                </c:pt>
                <c:pt idx="72">
                  <c:v>3.82</c:v>
                </c:pt>
                <c:pt idx="73">
                  <c:v>3.82</c:v>
                </c:pt>
                <c:pt idx="74">
                  <c:v>3.82</c:v>
                </c:pt>
                <c:pt idx="75">
                  <c:v>3.82</c:v>
                </c:pt>
                <c:pt idx="76">
                  <c:v>3.82</c:v>
                </c:pt>
                <c:pt idx="77">
                  <c:v>3.82</c:v>
                </c:pt>
                <c:pt idx="78">
                  <c:v>3.82</c:v>
                </c:pt>
                <c:pt idx="79">
                  <c:v>3.82</c:v>
                </c:pt>
                <c:pt idx="80">
                  <c:v>3.82</c:v>
                </c:pt>
                <c:pt idx="81">
                  <c:v>3.82</c:v>
                </c:pt>
                <c:pt idx="82">
                  <c:v>3.82</c:v>
                </c:pt>
                <c:pt idx="83">
                  <c:v>3.82</c:v>
                </c:pt>
                <c:pt idx="84">
                  <c:v>3.82</c:v>
                </c:pt>
                <c:pt idx="85">
                  <c:v>3.82</c:v>
                </c:pt>
                <c:pt idx="86">
                  <c:v>3.82</c:v>
                </c:pt>
                <c:pt idx="87">
                  <c:v>3.82</c:v>
                </c:pt>
                <c:pt idx="88">
                  <c:v>3.82</c:v>
                </c:pt>
                <c:pt idx="89">
                  <c:v>3.82</c:v>
                </c:pt>
                <c:pt idx="90">
                  <c:v>3.82</c:v>
                </c:pt>
                <c:pt idx="91">
                  <c:v>3.82</c:v>
                </c:pt>
                <c:pt idx="92">
                  <c:v>3.82</c:v>
                </c:pt>
                <c:pt idx="93">
                  <c:v>3.82</c:v>
                </c:pt>
                <c:pt idx="94">
                  <c:v>3.82</c:v>
                </c:pt>
                <c:pt idx="95">
                  <c:v>3.82</c:v>
                </c:pt>
                <c:pt idx="96">
                  <c:v>3.82</c:v>
                </c:pt>
                <c:pt idx="97">
                  <c:v>3.82</c:v>
                </c:pt>
                <c:pt idx="98">
                  <c:v>3.82</c:v>
                </c:pt>
                <c:pt idx="99">
                  <c:v>3.82</c:v>
                </c:pt>
                <c:pt idx="100">
                  <c:v>3.82</c:v>
                </c:pt>
                <c:pt idx="101">
                  <c:v>3.82</c:v>
                </c:pt>
                <c:pt idx="102">
                  <c:v>3.82</c:v>
                </c:pt>
                <c:pt idx="103">
                  <c:v>3.82</c:v>
                </c:pt>
                <c:pt idx="104">
                  <c:v>3.82</c:v>
                </c:pt>
                <c:pt idx="105">
                  <c:v>3.82</c:v>
                </c:pt>
                <c:pt idx="106">
                  <c:v>3.82</c:v>
                </c:pt>
                <c:pt idx="107">
                  <c:v>3.82</c:v>
                </c:pt>
                <c:pt idx="108">
                  <c:v>3.82</c:v>
                </c:pt>
                <c:pt idx="109">
                  <c:v>3.82</c:v>
                </c:pt>
                <c:pt idx="110">
                  <c:v>3.82</c:v>
                </c:pt>
                <c:pt idx="111">
                  <c:v>3.82</c:v>
                </c:pt>
                <c:pt idx="112">
                  <c:v>3.82</c:v>
                </c:pt>
                <c:pt idx="113">
                  <c:v>3.82</c:v>
                </c:pt>
                <c:pt idx="114">
                  <c:v>3.82</c:v>
                </c:pt>
                <c:pt idx="115">
                  <c:v>3.82</c:v>
                </c:pt>
                <c:pt idx="116">
                  <c:v>3.82</c:v>
                </c:pt>
                <c:pt idx="117">
                  <c:v>3.82</c:v>
                </c:pt>
                <c:pt idx="118">
                  <c:v>3.82</c:v>
                </c:pt>
                <c:pt idx="119">
                  <c:v>3.82</c:v>
                </c:pt>
                <c:pt idx="120">
                  <c:v>3.82</c:v>
                </c:pt>
                <c:pt idx="121">
                  <c:v>3.82</c:v>
                </c:pt>
                <c:pt idx="122">
                  <c:v>3.82</c:v>
                </c:pt>
                <c:pt idx="123">
                  <c:v>3.82</c:v>
                </c:pt>
                <c:pt idx="124">
                  <c:v>3.82</c:v>
                </c:pt>
                <c:pt idx="125">
                  <c:v>3.82</c:v>
                </c:pt>
                <c:pt idx="126">
                  <c:v>3.82</c:v>
                </c:pt>
                <c:pt idx="127">
                  <c:v>3.82</c:v>
                </c:pt>
                <c:pt idx="128">
                  <c:v>3.82</c:v>
                </c:pt>
                <c:pt idx="129">
                  <c:v>3.82</c:v>
                </c:pt>
                <c:pt idx="130">
                  <c:v>3.82</c:v>
                </c:pt>
                <c:pt idx="131">
                  <c:v>3.82</c:v>
                </c:pt>
                <c:pt idx="132">
                  <c:v>3.82</c:v>
                </c:pt>
                <c:pt idx="133">
                  <c:v>3.82</c:v>
                </c:pt>
                <c:pt idx="134">
                  <c:v>3.82</c:v>
                </c:pt>
                <c:pt idx="135">
                  <c:v>3.82</c:v>
                </c:pt>
                <c:pt idx="136">
                  <c:v>3.82</c:v>
                </c:pt>
                <c:pt idx="137">
                  <c:v>3.82</c:v>
                </c:pt>
                <c:pt idx="138">
                  <c:v>3.82</c:v>
                </c:pt>
                <c:pt idx="139">
                  <c:v>3.82</c:v>
                </c:pt>
                <c:pt idx="140">
                  <c:v>3.82</c:v>
                </c:pt>
                <c:pt idx="141">
                  <c:v>3.82</c:v>
                </c:pt>
                <c:pt idx="142">
                  <c:v>3.82</c:v>
                </c:pt>
                <c:pt idx="143">
                  <c:v>3.82</c:v>
                </c:pt>
                <c:pt idx="144">
                  <c:v>3.82</c:v>
                </c:pt>
                <c:pt idx="145">
                  <c:v>3.82</c:v>
                </c:pt>
                <c:pt idx="146">
                  <c:v>3.82</c:v>
                </c:pt>
                <c:pt idx="147">
                  <c:v>3.82</c:v>
                </c:pt>
                <c:pt idx="148">
                  <c:v>3.82</c:v>
                </c:pt>
                <c:pt idx="149">
                  <c:v>3.82</c:v>
                </c:pt>
                <c:pt idx="150">
                  <c:v>3.82</c:v>
                </c:pt>
                <c:pt idx="151">
                  <c:v>3.82</c:v>
                </c:pt>
                <c:pt idx="152">
                  <c:v>3.82</c:v>
                </c:pt>
                <c:pt idx="153">
                  <c:v>3.82</c:v>
                </c:pt>
                <c:pt idx="154">
                  <c:v>3.82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Utilization (%)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20.00</c:v>
                </c:pt>
                <c:pt idx="1">
                  <c:v>20.00</c:v>
                </c:pt>
                <c:pt idx="2">
                  <c:v>20.00</c:v>
                </c:pt>
                <c:pt idx="3">
                  <c:v>20.00</c:v>
                </c:pt>
                <c:pt idx="4">
                  <c:v>20.00</c:v>
                </c:pt>
                <c:pt idx="5">
                  <c:v>20.00</c:v>
                </c:pt>
                <c:pt idx="6">
                  <c:v>20.00</c:v>
                </c:pt>
                <c:pt idx="7">
                  <c:v>20.00</c:v>
                </c:pt>
                <c:pt idx="8">
                  <c:v>20.00</c:v>
                </c:pt>
                <c:pt idx="9">
                  <c:v>20.00</c:v>
                </c:pt>
                <c:pt idx="10">
                  <c:v>20.00</c:v>
                </c:pt>
                <c:pt idx="11">
                  <c:v>20.00</c:v>
                </c:pt>
                <c:pt idx="12">
                  <c:v>20.00</c:v>
                </c:pt>
                <c:pt idx="13">
                  <c:v>20.00</c:v>
                </c:pt>
                <c:pt idx="14">
                  <c:v>20.00</c:v>
                </c:pt>
                <c:pt idx="15">
                  <c:v>20.00</c:v>
                </c:pt>
                <c:pt idx="16">
                  <c:v>20.00</c:v>
                </c:pt>
                <c:pt idx="17">
                  <c:v>20.00</c:v>
                </c:pt>
                <c:pt idx="18">
                  <c:v>20.00</c:v>
                </c:pt>
                <c:pt idx="19">
                  <c:v>20.00</c:v>
                </c:pt>
                <c:pt idx="20">
                  <c:v>20.00</c:v>
                </c:pt>
                <c:pt idx="21">
                  <c:v>20.00</c:v>
                </c:pt>
                <c:pt idx="22">
                  <c:v>20.00</c:v>
                </c:pt>
                <c:pt idx="23">
                  <c:v>20.00</c:v>
                </c:pt>
                <c:pt idx="24">
                  <c:v>20.00</c:v>
                </c:pt>
                <c:pt idx="25">
                  <c:v>20.00</c:v>
                </c:pt>
                <c:pt idx="26">
                  <c:v>20.00</c:v>
                </c:pt>
                <c:pt idx="27">
                  <c:v>20.00</c:v>
                </c:pt>
                <c:pt idx="28">
                  <c:v>20.00</c:v>
                </c:pt>
                <c:pt idx="29">
                  <c:v>20.00</c:v>
                </c:pt>
                <c:pt idx="30">
                  <c:v>20.00</c:v>
                </c:pt>
                <c:pt idx="31">
                  <c:v>20.00</c:v>
                </c:pt>
                <c:pt idx="32">
                  <c:v>20.00</c:v>
                </c:pt>
                <c:pt idx="33">
                  <c:v>20.00</c:v>
                </c:pt>
                <c:pt idx="34">
                  <c:v>20.00</c:v>
                </c:pt>
                <c:pt idx="35">
                  <c:v>20.00</c:v>
                </c:pt>
                <c:pt idx="36">
                  <c:v>20.00</c:v>
                </c:pt>
                <c:pt idx="37">
                  <c:v>20.00</c:v>
                </c:pt>
                <c:pt idx="38">
                  <c:v>20.00</c:v>
                </c:pt>
                <c:pt idx="39">
                  <c:v>20.00</c:v>
                </c:pt>
                <c:pt idx="40">
                  <c:v>20.00</c:v>
                </c:pt>
                <c:pt idx="41">
                  <c:v>20.00</c:v>
                </c:pt>
                <c:pt idx="42">
                  <c:v>20.00</c:v>
                </c:pt>
                <c:pt idx="43">
                  <c:v>20.00</c:v>
                </c:pt>
                <c:pt idx="44">
                  <c:v>20.00</c:v>
                </c:pt>
                <c:pt idx="45">
                  <c:v>20.00</c:v>
                </c:pt>
                <c:pt idx="46">
                  <c:v>20.00</c:v>
                </c:pt>
                <c:pt idx="47">
                  <c:v>20.00</c:v>
                </c:pt>
                <c:pt idx="48">
                  <c:v>20.00</c:v>
                </c:pt>
                <c:pt idx="49">
                  <c:v>20.00</c:v>
                </c:pt>
                <c:pt idx="50">
                  <c:v>20.00</c:v>
                </c:pt>
                <c:pt idx="51">
                  <c:v>20.00</c:v>
                </c:pt>
                <c:pt idx="52">
                  <c:v>20.00</c:v>
                </c:pt>
                <c:pt idx="53">
                  <c:v>20.00</c:v>
                </c:pt>
                <c:pt idx="54">
                  <c:v>20.00</c:v>
                </c:pt>
                <c:pt idx="55">
                  <c:v>20.00</c:v>
                </c:pt>
                <c:pt idx="56">
                  <c:v>20.00</c:v>
                </c:pt>
                <c:pt idx="57">
                  <c:v>20.00</c:v>
                </c:pt>
                <c:pt idx="58">
                  <c:v>20.00</c:v>
                </c:pt>
                <c:pt idx="59">
                  <c:v>20.00</c:v>
                </c:pt>
                <c:pt idx="60">
                  <c:v>20.00</c:v>
                </c:pt>
                <c:pt idx="61">
                  <c:v>20.00</c:v>
                </c:pt>
                <c:pt idx="62">
                  <c:v>20.00</c:v>
                </c:pt>
                <c:pt idx="63">
                  <c:v>20.00</c:v>
                </c:pt>
                <c:pt idx="64">
                  <c:v>20.00</c:v>
                </c:pt>
                <c:pt idx="65">
                  <c:v>20.00</c:v>
                </c:pt>
                <c:pt idx="66">
                  <c:v>20.00</c:v>
                </c:pt>
                <c:pt idx="67">
                  <c:v>20.00</c:v>
                </c:pt>
                <c:pt idx="68">
                  <c:v>20.00</c:v>
                </c:pt>
                <c:pt idx="69">
                  <c:v>20.00</c:v>
                </c:pt>
                <c:pt idx="70">
                  <c:v>20.00</c:v>
                </c:pt>
                <c:pt idx="71">
                  <c:v>20.00</c:v>
                </c:pt>
                <c:pt idx="72">
                  <c:v>20.00</c:v>
                </c:pt>
                <c:pt idx="73">
                  <c:v>20.00</c:v>
                </c:pt>
                <c:pt idx="74">
                  <c:v>20.00</c:v>
                </c:pt>
                <c:pt idx="75">
                  <c:v>20.00</c:v>
                </c:pt>
                <c:pt idx="76">
                  <c:v>20.00</c:v>
                </c:pt>
                <c:pt idx="77">
                  <c:v>20.00</c:v>
                </c:pt>
                <c:pt idx="78">
                  <c:v>20.00</c:v>
                </c:pt>
                <c:pt idx="79">
                  <c:v>20.00</c:v>
                </c:pt>
                <c:pt idx="80">
                  <c:v>20.00</c:v>
                </c:pt>
                <c:pt idx="81">
                  <c:v>20.00</c:v>
                </c:pt>
                <c:pt idx="82">
                  <c:v>20.00</c:v>
                </c:pt>
                <c:pt idx="83">
                  <c:v>20.00</c:v>
                </c:pt>
                <c:pt idx="84">
                  <c:v>20.00</c:v>
                </c:pt>
                <c:pt idx="85">
                  <c:v>20.00</c:v>
                </c:pt>
                <c:pt idx="86">
                  <c:v>20.00</c:v>
                </c:pt>
                <c:pt idx="87">
                  <c:v>20.00</c:v>
                </c:pt>
                <c:pt idx="88">
                  <c:v>20.00</c:v>
                </c:pt>
                <c:pt idx="89">
                  <c:v>20.00</c:v>
                </c:pt>
                <c:pt idx="90">
                  <c:v>20.00</c:v>
                </c:pt>
                <c:pt idx="91">
                  <c:v>20.00</c:v>
                </c:pt>
                <c:pt idx="92">
                  <c:v>20.00</c:v>
                </c:pt>
                <c:pt idx="93">
                  <c:v>20.00</c:v>
                </c:pt>
                <c:pt idx="94">
                  <c:v>20.00</c:v>
                </c:pt>
                <c:pt idx="95">
                  <c:v>20.00</c:v>
                </c:pt>
                <c:pt idx="96">
                  <c:v>20.00</c:v>
                </c:pt>
                <c:pt idx="97">
                  <c:v>20.00</c:v>
                </c:pt>
                <c:pt idx="98">
                  <c:v>20.00</c:v>
                </c:pt>
                <c:pt idx="99">
                  <c:v>20.00</c:v>
                </c:pt>
                <c:pt idx="100">
                  <c:v>20.00</c:v>
                </c:pt>
                <c:pt idx="101">
                  <c:v>20.00</c:v>
                </c:pt>
                <c:pt idx="102">
                  <c:v>20.00</c:v>
                </c:pt>
                <c:pt idx="103">
                  <c:v>20.00</c:v>
                </c:pt>
                <c:pt idx="104">
                  <c:v>20.00</c:v>
                </c:pt>
                <c:pt idx="105">
                  <c:v>20.00</c:v>
                </c:pt>
                <c:pt idx="106">
                  <c:v>20.00</c:v>
                </c:pt>
                <c:pt idx="107">
                  <c:v>20.00</c:v>
                </c:pt>
                <c:pt idx="108">
                  <c:v>20.00</c:v>
                </c:pt>
                <c:pt idx="109">
                  <c:v>20.00</c:v>
                </c:pt>
                <c:pt idx="110">
                  <c:v>20.00</c:v>
                </c:pt>
                <c:pt idx="111">
                  <c:v>20.00</c:v>
                </c:pt>
                <c:pt idx="112">
                  <c:v>20.00</c:v>
                </c:pt>
                <c:pt idx="113">
                  <c:v>20.00</c:v>
                </c:pt>
                <c:pt idx="114">
                  <c:v>20.00</c:v>
                </c:pt>
                <c:pt idx="115">
                  <c:v>20.00</c:v>
                </c:pt>
                <c:pt idx="116">
                  <c:v>20.00</c:v>
                </c:pt>
                <c:pt idx="117">
                  <c:v>20.00</c:v>
                </c:pt>
                <c:pt idx="118">
                  <c:v>20.00</c:v>
                </c:pt>
                <c:pt idx="119">
                  <c:v>20.00</c:v>
                </c:pt>
                <c:pt idx="120">
                  <c:v>20.00</c:v>
                </c:pt>
                <c:pt idx="121">
                  <c:v>20.00</c:v>
                </c:pt>
                <c:pt idx="122">
                  <c:v>20.00</c:v>
                </c:pt>
                <c:pt idx="123">
                  <c:v>20.00</c:v>
                </c:pt>
                <c:pt idx="124">
                  <c:v>20.00</c:v>
                </c:pt>
                <c:pt idx="125">
                  <c:v>20.00</c:v>
                </c:pt>
                <c:pt idx="126">
                  <c:v>20.00</c:v>
                </c:pt>
                <c:pt idx="127">
                  <c:v>20.00</c:v>
                </c:pt>
                <c:pt idx="128">
                  <c:v>20.00</c:v>
                </c:pt>
                <c:pt idx="129">
                  <c:v>20.00</c:v>
                </c:pt>
                <c:pt idx="130">
                  <c:v>20.00</c:v>
                </c:pt>
                <c:pt idx="131">
                  <c:v>20.00</c:v>
                </c:pt>
                <c:pt idx="132">
                  <c:v>20.00</c:v>
                </c:pt>
                <c:pt idx="133">
                  <c:v>20.00</c:v>
                </c:pt>
                <c:pt idx="134">
                  <c:v>20.00</c:v>
                </c:pt>
                <c:pt idx="135">
                  <c:v>20.00</c:v>
                </c:pt>
                <c:pt idx="136">
                  <c:v>20.00</c:v>
                </c:pt>
                <c:pt idx="137">
                  <c:v>20.00</c:v>
                </c:pt>
                <c:pt idx="138">
                  <c:v>20.00</c:v>
                </c:pt>
                <c:pt idx="139">
                  <c:v>20.00</c:v>
                </c:pt>
                <c:pt idx="140">
                  <c:v>20.00</c:v>
                </c:pt>
                <c:pt idx="141">
                  <c:v>20.00</c:v>
                </c:pt>
                <c:pt idx="142">
                  <c:v>20.00</c:v>
                </c:pt>
                <c:pt idx="143">
                  <c:v>20.00</c:v>
                </c:pt>
                <c:pt idx="144">
                  <c:v>20.00</c:v>
                </c:pt>
                <c:pt idx="145">
                  <c:v>20.00</c:v>
                </c:pt>
                <c:pt idx="146">
                  <c:v>20.00</c:v>
                </c:pt>
                <c:pt idx="147">
                  <c:v>20.00</c:v>
                </c:pt>
                <c:pt idx="148">
                  <c:v>20.00</c:v>
                </c:pt>
                <c:pt idx="149">
                  <c:v>20.00</c:v>
                </c:pt>
                <c:pt idx="150">
                  <c:v>20.00</c:v>
                </c:pt>
                <c:pt idx="151">
                  <c:v>20.00</c:v>
                </c:pt>
                <c:pt idx="152">
                  <c:v>20.00</c:v>
                </c:pt>
                <c:pt idx="153">
                  <c:v>20.00</c:v>
                </c:pt>
                <c:pt idx="154">
                  <c:v>20.00</c:v>
                </c:pt>
              </c:numCache>
            </c:numRef>
          </c:yVal>
        </c:ser>
        <c:axId val="81357962"/>
        <c:axId val="81357963"/>
      </c:scatterChart>
      <c:valAx>
        <c:axId val="8135796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63"/>
        <c:crosses val="autoZero"/>
      </c:valAx>
      <c:valAx>
        <c:axId val="81357963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Util (%)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6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0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4.51</c:v>
                </c:pt>
                <c:pt idx="1">
                  <c:v>8.96</c:v>
                </c:pt>
                <c:pt idx="2">
                  <c:v>4.0</c:v>
                </c:pt>
                <c:pt idx="3">
                  <c:v>6.71</c:v>
                </c:pt>
                <c:pt idx="4">
                  <c:v>0.02</c:v>
                </c:pt>
                <c:pt idx="5">
                  <c:v>0.02</c:v>
                </c:pt>
                <c:pt idx="6">
                  <c:v>0.01</c:v>
                </c:pt>
                <c:pt idx="7">
                  <c:v>0.02</c:v>
                </c:pt>
                <c:pt idx="8">
                  <c:v>6.67</c:v>
                </c:pt>
                <c:pt idx="9">
                  <c:v>5.3</c:v>
                </c:pt>
                <c:pt idx="10">
                  <c:v>0.02</c:v>
                </c:pt>
                <c:pt idx="11">
                  <c:v>0.01</c:v>
                </c:pt>
                <c:pt idx="12">
                  <c:v>8.45</c:v>
                </c:pt>
                <c:pt idx="13">
                  <c:v>6.87</c:v>
                </c:pt>
                <c:pt idx="14">
                  <c:v>3.02</c:v>
                </c:pt>
                <c:pt idx="15">
                  <c:v>8.0</c:v>
                </c:pt>
                <c:pt idx="16">
                  <c:v>0.01</c:v>
                </c:pt>
                <c:pt idx="17">
                  <c:v>0.02</c:v>
                </c:pt>
                <c:pt idx="18">
                  <c:v>104.15</c:v>
                </c:pt>
                <c:pt idx="19">
                  <c:v>36.34</c:v>
                </c:pt>
                <c:pt idx="20">
                  <c:v>0.02</c:v>
                </c:pt>
                <c:pt idx="21">
                  <c:v>9.2</c:v>
                </c:pt>
                <c:pt idx="22">
                  <c:v>0.02</c:v>
                </c:pt>
                <c:pt idx="23">
                  <c:v>10.46</c:v>
                </c:pt>
                <c:pt idx="24">
                  <c:v>102.38</c:v>
                </c:pt>
                <c:pt idx="25">
                  <c:v>120.49</c:v>
                </c:pt>
                <c:pt idx="26">
                  <c:v>10.94</c:v>
                </c:pt>
                <c:pt idx="27">
                  <c:v>8.87</c:v>
                </c:pt>
                <c:pt idx="28">
                  <c:v>2.02</c:v>
                </c:pt>
                <c:pt idx="29">
                  <c:v>0.02</c:v>
                </c:pt>
                <c:pt idx="30">
                  <c:v>0.02</c:v>
                </c:pt>
                <c:pt idx="31">
                  <c:v>0.02</c:v>
                </c:pt>
                <c:pt idx="32">
                  <c:v>23.34</c:v>
                </c:pt>
                <c:pt idx="33">
                  <c:v>31.91</c:v>
                </c:pt>
                <c:pt idx="34">
                  <c:v>0.02</c:v>
                </c:pt>
                <c:pt idx="35">
                  <c:v>0.02</c:v>
                </c:pt>
                <c:pt idx="36">
                  <c:v>6.13</c:v>
                </c:pt>
                <c:pt idx="37">
                  <c:v>0.02</c:v>
                </c:pt>
                <c:pt idx="38">
                  <c:v>0.01</c:v>
                </c:pt>
                <c:pt idx="39">
                  <c:v>11.96</c:v>
                </c:pt>
                <c:pt idx="40">
                  <c:v>0.02</c:v>
                </c:pt>
                <c:pt idx="41">
                  <c:v>0.02</c:v>
                </c:pt>
                <c:pt idx="42">
                  <c:v>3.95</c:v>
                </c:pt>
                <c:pt idx="43">
                  <c:v>0.02</c:v>
                </c:pt>
                <c:pt idx="44">
                  <c:v>0.02</c:v>
                </c:pt>
                <c:pt idx="45">
                  <c:v>8.1</c:v>
                </c:pt>
                <c:pt idx="46">
                  <c:v>0.01</c:v>
                </c:pt>
                <c:pt idx="47">
                  <c:v>0.02</c:v>
                </c:pt>
                <c:pt idx="48">
                  <c:v>141.15</c:v>
                </c:pt>
                <c:pt idx="49">
                  <c:v>7.66</c:v>
                </c:pt>
                <c:pt idx="50">
                  <c:v>5.39</c:v>
                </c:pt>
                <c:pt idx="51">
                  <c:v>19.52</c:v>
                </c:pt>
                <c:pt idx="52">
                  <c:v>2.34</c:v>
                </c:pt>
                <c:pt idx="53">
                  <c:v>28.44</c:v>
                </c:pt>
                <c:pt idx="54">
                  <c:v>188.04</c:v>
                </c:pt>
                <c:pt idx="55">
                  <c:v>223.38</c:v>
                </c:pt>
                <c:pt idx="56">
                  <c:v>15.18</c:v>
                </c:pt>
                <c:pt idx="57">
                  <c:v>75.01</c:v>
                </c:pt>
                <c:pt idx="58">
                  <c:v>196.83</c:v>
                </c:pt>
                <c:pt idx="59">
                  <c:v>223.26</c:v>
                </c:pt>
                <c:pt idx="60">
                  <c:v>100.65</c:v>
                </c:pt>
                <c:pt idx="61">
                  <c:v>39.02</c:v>
                </c:pt>
                <c:pt idx="62">
                  <c:v>136.42</c:v>
                </c:pt>
                <c:pt idx="63">
                  <c:v>99.09</c:v>
                </c:pt>
                <c:pt idx="64">
                  <c:v>218.02</c:v>
                </c:pt>
                <c:pt idx="65">
                  <c:v>6.07</c:v>
                </c:pt>
                <c:pt idx="66">
                  <c:v>168.69</c:v>
                </c:pt>
                <c:pt idx="67">
                  <c:v>169.26</c:v>
                </c:pt>
                <c:pt idx="68">
                  <c:v>15.43</c:v>
                </c:pt>
                <c:pt idx="69">
                  <c:v>11.4</c:v>
                </c:pt>
                <c:pt idx="70">
                  <c:v>48.33</c:v>
                </c:pt>
                <c:pt idx="71">
                  <c:v>93.86</c:v>
                </c:pt>
                <c:pt idx="72">
                  <c:v>17.67</c:v>
                </c:pt>
                <c:pt idx="73">
                  <c:v>219.67</c:v>
                </c:pt>
                <c:pt idx="74">
                  <c:v>282.41</c:v>
                </c:pt>
                <c:pt idx="75">
                  <c:v>440.2</c:v>
                </c:pt>
                <c:pt idx="76">
                  <c:v>458.51</c:v>
                </c:pt>
                <c:pt idx="77">
                  <c:v>178.7</c:v>
                </c:pt>
                <c:pt idx="78">
                  <c:v>55.92</c:v>
                </c:pt>
                <c:pt idx="79">
                  <c:v>107.15</c:v>
                </c:pt>
                <c:pt idx="80">
                  <c:v>253.3</c:v>
                </c:pt>
                <c:pt idx="81">
                  <c:v>705.55</c:v>
                </c:pt>
                <c:pt idx="82">
                  <c:v>214.66</c:v>
                </c:pt>
                <c:pt idx="83">
                  <c:v>5.91</c:v>
                </c:pt>
                <c:pt idx="84">
                  <c:v>10.46</c:v>
                </c:pt>
                <c:pt idx="85">
                  <c:v>33.09</c:v>
                </c:pt>
                <c:pt idx="86">
                  <c:v>20.34</c:v>
                </c:pt>
                <c:pt idx="87">
                  <c:v>200.04</c:v>
                </c:pt>
                <c:pt idx="88">
                  <c:v>4.91</c:v>
                </c:pt>
                <c:pt idx="89">
                  <c:v>8.6</c:v>
                </c:pt>
                <c:pt idx="90">
                  <c:v>309.5</c:v>
                </c:pt>
                <c:pt idx="91">
                  <c:v>570.5</c:v>
                </c:pt>
                <c:pt idx="92">
                  <c:v>243.72</c:v>
                </c:pt>
                <c:pt idx="93">
                  <c:v>128.28</c:v>
                </c:pt>
                <c:pt idx="94">
                  <c:v>46.67</c:v>
                </c:pt>
                <c:pt idx="95">
                  <c:v>112.58</c:v>
                </c:pt>
                <c:pt idx="96">
                  <c:v>212.95</c:v>
                </c:pt>
                <c:pt idx="97">
                  <c:v>291.82</c:v>
                </c:pt>
                <c:pt idx="98">
                  <c:v>357.45</c:v>
                </c:pt>
                <c:pt idx="99">
                  <c:v>314.62</c:v>
                </c:pt>
                <c:pt idx="100">
                  <c:v>322.76</c:v>
                </c:pt>
                <c:pt idx="101">
                  <c:v>332.47</c:v>
                </c:pt>
                <c:pt idx="102">
                  <c:v>345.55</c:v>
                </c:pt>
                <c:pt idx="103">
                  <c:v>341.41</c:v>
                </c:pt>
                <c:pt idx="104">
                  <c:v>393.68</c:v>
                </c:pt>
                <c:pt idx="105">
                  <c:v>645.96</c:v>
                </c:pt>
                <c:pt idx="106">
                  <c:v>653.6</c:v>
                </c:pt>
                <c:pt idx="107">
                  <c:v>778.19</c:v>
                </c:pt>
                <c:pt idx="108">
                  <c:v>374.71</c:v>
                </c:pt>
                <c:pt idx="109">
                  <c:v>770.22</c:v>
                </c:pt>
                <c:pt idx="110">
                  <c:v>674.64</c:v>
                </c:pt>
                <c:pt idx="111">
                  <c:v>793.11</c:v>
                </c:pt>
                <c:pt idx="112">
                  <c:v>883.26</c:v>
                </c:pt>
                <c:pt idx="113">
                  <c:v>817.99</c:v>
                </c:pt>
                <c:pt idx="114">
                  <c:v>920.71</c:v>
                </c:pt>
                <c:pt idx="115">
                  <c:v>985.14</c:v>
                </c:pt>
                <c:pt idx="116">
                  <c:v>991.43</c:v>
                </c:pt>
                <c:pt idx="117">
                  <c:v>1002.5</c:v>
                </c:pt>
                <c:pt idx="118">
                  <c:v>445.01</c:v>
                </c:pt>
                <c:pt idx="119">
                  <c:v>206.57</c:v>
                </c:pt>
                <c:pt idx="120">
                  <c:v>10.48</c:v>
                </c:pt>
                <c:pt idx="121">
                  <c:v>36.44</c:v>
                </c:pt>
                <c:pt idx="122">
                  <c:v>0.02</c:v>
                </c:pt>
                <c:pt idx="123">
                  <c:v>15.72</c:v>
                </c:pt>
                <c:pt idx="124">
                  <c:v>0.01</c:v>
                </c:pt>
                <c:pt idx="125">
                  <c:v>8.33</c:v>
                </c:pt>
                <c:pt idx="126">
                  <c:v>0.01</c:v>
                </c:pt>
                <c:pt idx="127">
                  <c:v>0.02</c:v>
                </c:pt>
                <c:pt idx="128">
                  <c:v>0.01</c:v>
                </c:pt>
                <c:pt idx="129">
                  <c:v>12.01</c:v>
                </c:pt>
                <c:pt idx="130">
                  <c:v>0.02</c:v>
                </c:pt>
                <c:pt idx="131">
                  <c:v>0.02</c:v>
                </c:pt>
                <c:pt idx="132">
                  <c:v>0.01</c:v>
                </c:pt>
                <c:pt idx="133">
                  <c:v>9.63</c:v>
                </c:pt>
                <c:pt idx="134">
                  <c:v>0.02</c:v>
                </c:pt>
                <c:pt idx="135">
                  <c:v>9.69</c:v>
                </c:pt>
                <c:pt idx="136">
                  <c:v>0.01</c:v>
                </c:pt>
                <c:pt idx="137">
                  <c:v>0.02</c:v>
                </c:pt>
                <c:pt idx="138">
                  <c:v>0.02</c:v>
                </c:pt>
                <c:pt idx="139">
                  <c:v>0.02</c:v>
                </c:pt>
                <c:pt idx="140">
                  <c:v>0.02</c:v>
                </c:pt>
                <c:pt idx="141">
                  <c:v>10.97</c:v>
                </c:pt>
                <c:pt idx="142">
                  <c:v>0.02</c:v>
                </c:pt>
                <c:pt idx="143">
                  <c:v>0.02</c:v>
                </c:pt>
                <c:pt idx="144">
                  <c:v>186.62</c:v>
                </c:pt>
                <c:pt idx="145">
                  <c:v>72.91</c:v>
                </c:pt>
                <c:pt idx="146">
                  <c:v>15.09</c:v>
                </c:pt>
                <c:pt idx="147">
                  <c:v>40.63</c:v>
                </c:pt>
                <c:pt idx="148">
                  <c:v>0.02</c:v>
                </c:pt>
                <c:pt idx="149">
                  <c:v>8.0</c:v>
                </c:pt>
                <c:pt idx="150">
                  <c:v>3.29</c:v>
                </c:pt>
                <c:pt idx="151">
                  <c:v>3.24</c:v>
                </c:pt>
                <c:pt idx="152">
                  <c:v>0.02</c:v>
                </c:pt>
                <c:pt idx="153">
                  <c:v>7.09</c:v>
                </c:pt>
                <c:pt idx="154">
                  <c:v>0.02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3.49</c:v>
                </c:pt>
                <c:pt idx="1">
                  <c:v>8.72</c:v>
                </c:pt>
                <c:pt idx="2">
                  <c:v>3.31</c:v>
                </c:pt>
                <c:pt idx="3">
                  <c:v>6.42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5.03</c:v>
                </c:pt>
                <c:pt idx="9">
                  <c:v>4.93</c:v>
                </c:pt>
                <c:pt idx="10">
                  <c:v>0.0</c:v>
                </c:pt>
                <c:pt idx="11">
                  <c:v>0.0</c:v>
                </c:pt>
                <c:pt idx="12">
                  <c:v>7.36</c:v>
                </c:pt>
                <c:pt idx="13">
                  <c:v>6.67</c:v>
                </c:pt>
                <c:pt idx="14">
                  <c:v>2.52</c:v>
                </c:pt>
                <c:pt idx="15">
                  <c:v>7.58</c:v>
                </c:pt>
                <c:pt idx="16">
                  <c:v>0.0</c:v>
                </c:pt>
                <c:pt idx="17">
                  <c:v>0.0</c:v>
                </c:pt>
                <c:pt idx="18">
                  <c:v>103.17</c:v>
                </c:pt>
                <c:pt idx="19">
                  <c:v>35.91</c:v>
                </c:pt>
                <c:pt idx="20">
                  <c:v>0.0</c:v>
                </c:pt>
                <c:pt idx="21">
                  <c:v>8.44</c:v>
                </c:pt>
                <c:pt idx="22">
                  <c:v>0.0</c:v>
                </c:pt>
                <c:pt idx="23">
                  <c:v>9.69</c:v>
                </c:pt>
                <c:pt idx="24">
                  <c:v>101.06</c:v>
                </c:pt>
                <c:pt idx="25">
                  <c:v>120.09</c:v>
                </c:pt>
                <c:pt idx="26">
                  <c:v>10.38</c:v>
                </c:pt>
                <c:pt idx="27">
                  <c:v>8.56</c:v>
                </c:pt>
                <c:pt idx="28">
                  <c:v>1.79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21.77</c:v>
                </c:pt>
                <c:pt idx="33">
                  <c:v>31.64</c:v>
                </c:pt>
                <c:pt idx="34">
                  <c:v>0.0</c:v>
                </c:pt>
                <c:pt idx="35">
                  <c:v>0.0</c:v>
                </c:pt>
                <c:pt idx="36">
                  <c:v>5.09</c:v>
                </c:pt>
                <c:pt idx="37">
                  <c:v>0.0</c:v>
                </c:pt>
                <c:pt idx="38">
                  <c:v>0.0</c:v>
                </c:pt>
                <c:pt idx="39">
                  <c:v>10.9</c:v>
                </c:pt>
                <c:pt idx="40">
                  <c:v>0.0</c:v>
                </c:pt>
                <c:pt idx="41">
                  <c:v>0.0</c:v>
                </c:pt>
                <c:pt idx="42">
                  <c:v>3.07</c:v>
                </c:pt>
                <c:pt idx="43">
                  <c:v>0.0</c:v>
                </c:pt>
                <c:pt idx="44">
                  <c:v>0.0</c:v>
                </c:pt>
                <c:pt idx="45">
                  <c:v>6.95</c:v>
                </c:pt>
                <c:pt idx="46">
                  <c:v>0.0</c:v>
                </c:pt>
                <c:pt idx="47">
                  <c:v>0.0</c:v>
                </c:pt>
                <c:pt idx="48">
                  <c:v>140.06</c:v>
                </c:pt>
                <c:pt idx="49">
                  <c:v>7.29</c:v>
                </c:pt>
                <c:pt idx="50">
                  <c:v>5.21</c:v>
                </c:pt>
                <c:pt idx="51">
                  <c:v>19.2</c:v>
                </c:pt>
                <c:pt idx="52">
                  <c:v>2.0</c:v>
                </c:pt>
                <c:pt idx="53">
                  <c:v>27.89</c:v>
                </c:pt>
                <c:pt idx="54">
                  <c:v>187.03</c:v>
                </c:pt>
                <c:pt idx="55">
                  <c:v>223.94</c:v>
                </c:pt>
                <c:pt idx="56">
                  <c:v>14.53</c:v>
                </c:pt>
                <c:pt idx="57">
                  <c:v>74.71</c:v>
                </c:pt>
                <c:pt idx="58">
                  <c:v>196.59</c:v>
                </c:pt>
                <c:pt idx="59">
                  <c:v>223.2</c:v>
                </c:pt>
                <c:pt idx="60">
                  <c:v>100.17</c:v>
                </c:pt>
                <c:pt idx="61">
                  <c:v>38.43</c:v>
                </c:pt>
                <c:pt idx="62">
                  <c:v>136.23</c:v>
                </c:pt>
                <c:pt idx="63">
                  <c:v>98.67</c:v>
                </c:pt>
                <c:pt idx="64">
                  <c:v>217.68</c:v>
                </c:pt>
                <c:pt idx="65">
                  <c:v>5.53</c:v>
                </c:pt>
                <c:pt idx="66">
                  <c:v>168.47</c:v>
                </c:pt>
                <c:pt idx="67">
                  <c:v>168.04</c:v>
                </c:pt>
                <c:pt idx="68">
                  <c:v>15.95</c:v>
                </c:pt>
                <c:pt idx="69">
                  <c:v>11.25</c:v>
                </c:pt>
                <c:pt idx="70">
                  <c:v>47.96</c:v>
                </c:pt>
                <c:pt idx="71">
                  <c:v>91.47</c:v>
                </c:pt>
                <c:pt idx="72">
                  <c:v>19.22</c:v>
                </c:pt>
                <c:pt idx="73">
                  <c:v>219.48</c:v>
                </c:pt>
                <c:pt idx="74">
                  <c:v>282.25</c:v>
                </c:pt>
                <c:pt idx="75">
                  <c:v>439.54</c:v>
                </c:pt>
                <c:pt idx="76">
                  <c:v>458.75</c:v>
                </c:pt>
                <c:pt idx="77">
                  <c:v>178.37</c:v>
                </c:pt>
                <c:pt idx="78">
                  <c:v>55.64</c:v>
                </c:pt>
                <c:pt idx="79">
                  <c:v>106.78</c:v>
                </c:pt>
                <c:pt idx="80">
                  <c:v>251.65</c:v>
                </c:pt>
                <c:pt idx="81">
                  <c:v>706.92</c:v>
                </c:pt>
                <c:pt idx="82">
                  <c:v>214.22</c:v>
                </c:pt>
                <c:pt idx="83">
                  <c:v>5.41</c:v>
                </c:pt>
                <c:pt idx="84">
                  <c:v>9.96</c:v>
                </c:pt>
                <c:pt idx="85">
                  <c:v>32.75</c:v>
                </c:pt>
                <c:pt idx="86">
                  <c:v>19.89</c:v>
                </c:pt>
                <c:pt idx="87">
                  <c:v>199.78</c:v>
                </c:pt>
                <c:pt idx="88">
                  <c:v>4.73</c:v>
                </c:pt>
                <c:pt idx="89">
                  <c:v>7.83</c:v>
                </c:pt>
                <c:pt idx="90">
                  <c:v>300.74</c:v>
                </c:pt>
                <c:pt idx="91">
                  <c:v>578.24</c:v>
                </c:pt>
                <c:pt idx="92">
                  <c:v>239.86</c:v>
                </c:pt>
                <c:pt idx="93">
                  <c:v>131.25</c:v>
                </c:pt>
                <c:pt idx="94">
                  <c:v>46.44</c:v>
                </c:pt>
                <c:pt idx="95">
                  <c:v>112.43</c:v>
                </c:pt>
                <c:pt idx="96">
                  <c:v>212.92</c:v>
                </c:pt>
                <c:pt idx="97">
                  <c:v>289.87</c:v>
                </c:pt>
                <c:pt idx="98">
                  <c:v>359.36</c:v>
                </c:pt>
                <c:pt idx="99">
                  <c:v>313.51</c:v>
                </c:pt>
                <c:pt idx="100">
                  <c:v>323.83</c:v>
                </c:pt>
                <c:pt idx="101">
                  <c:v>332.41</c:v>
                </c:pt>
                <c:pt idx="102">
                  <c:v>345.42</c:v>
                </c:pt>
                <c:pt idx="103">
                  <c:v>341.25</c:v>
                </c:pt>
                <c:pt idx="104">
                  <c:v>393.55</c:v>
                </c:pt>
                <c:pt idx="105">
                  <c:v>645.87</c:v>
                </c:pt>
                <c:pt idx="106">
                  <c:v>650.18</c:v>
                </c:pt>
                <c:pt idx="107">
                  <c:v>781.57</c:v>
                </c:pt>
                <c:pt idx="108">
                  <c:v>374.54</c:v>
                </c:pt>
                <c:pt idx="109">
                  <c:v>770.17</c:v>
                </c:pt>
                <c:pt idx="110">
                  <c:v>674.6</c:v>
                </c:pt>
                <c:pt idx="111">
                  <c:v>793.06</c:v>
                </c:pt>
                <c:pt idx="112">
                  <c:v>883.24</c:v>
                </c:pt>
                <c:pt idx="113">
                  <c:v>817.94</c:v>
                </c:pt>
                <c:pt idx="114">
                  <c:v>912.17</c:v>
                </c:pt>
                <c:pt idx="115">
                  <c:v>993.6</c:v>
                </c:pt>
                <c:pt idx="116">
                  <c:v>991.41</c:v>
                </c:pt>
                <c:pt idx="117">
                  <c:v>1002.48</c:v>
                </c:pt>
                <c:pt idx="118">
                  <c:v>442.31</c:v>
                </c:pt>
                <c:pt idx="119">
                  <c:v>206.66</c:v>
                </c:pt>
                <c:pt idx="120">
                  <c:v>10.4</c:v>
                </c:pt>
                <c:pt idx="121">
                  <c:v>35.67</c:v>
                </c:pt>
                <c:pt idx="122">
                  <c:v>0.0</c:v>
                </c:pt>
                <c:pt idx="123">
                  <c:v>15.08</c:v>
                </c:pt>
                <c:pt idx="124">
                  <c:v>0.0</c:v>
                </c:pt>
                <c:pt idx="125">
                  <c:v>7.74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10.47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8.0</c:v>
                </c:pt>
                <c:pt idx="134">
                  <c:v>0.0</c:v>
                </c:pt>
                <c:pt idx="135">
                  <c:v>8.82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9.05</c:v>
                </c:pt>
                <c:pt idx="142">
                  <c:v>0.0</c:v>
                </c:pt>
                <c:pt idx="143">
                  <c:v>0.0</c:v>
                </c:pt>
                <c:pt idx="144">
                  <c:v>185.75</c:v>
                </c:pt>
                <c:pt idx="145">
                  <c:v>72.68</c:v>
                </c:pt>
                <c:pt idx="146">
                  <c:v>14.77</c:v>
                </c:pt>
                <c:pt idx="147">
                  <c:v>40.21</c:v>
                </c:pt>
                <c:pt idx="148">
                  <c:v>0.0</c:v>
                </c:pt>
                <c:pt idx="149">
                  <c:v>7.55</c:v>
                </c:pt>
                <c:pt idx="150">
                  <c:v>2.68</c:v>
                </c:pt>
                <c:pt idx="151">
                  <c:v>2.8</c:v>
                </c:pt>
                <c:pt idx="152">
                  <c:v>0.0</c:v>
                </c:pt>
                <c:pt idx="153">
                  <c:v>6.38</c:v>
                </c:pt>
                <c:pt idx="154">
                  <c:v>0.0</c:v>
                </c:pt>
              </c:numCache>
            </c:numRef>
          </c:yVal>
        </c:ser>
        <c:axId val="81357964"/>
        <c:axId val="81357965"/>
      </c:scatterChart>
      <c:valAx>
        <c:axId val="8135796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65"/>
        <c:crosses val="autoZero"/>
      </c:valAx>
      <c:valAx>
        <c:axId val="8135796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 (IOPS)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6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0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0.04</c:v>
                </c:pt>
                <c:pt idx="1">
                  <c:v>0.01</c:v>
                </c:pt>
                <c:pt idx="2">
                  <c:v>0.01</c:v>
                </c:pt>
                <c:pt idx="3">
                  <c:v>0.01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0.03</c:v>
                </c:pt>
                <c:pt idx="9">
                  <c:v>0.01</c:v>
                </c:pt>
                <c:pt idx="10">
                  <c:v>0.0</c:v>
                </c:pt>
                <c:pt idx="11">
                  <c:v>0.0</c:v>
                </c:pt>
                <c:pt idx="12">
                  <c:v>0.06</c:v>
                </c:pt>
                <c:pt idx="13">
                  <c:v>0.02</c:v>
                </c:pt>
                <c:pt idx="14">
                  <c:v>0.01</c:v>
                </c:pt>
                <c:pt idx="15">
                  <c:v>0.02</c:v>
                </c:pt>
                <c:pt idx="16">
                  <c:v>0.0</c:v>
                </c:pt>
                <c:pt idx="17">
                  <c:v>0.0</c:v>
                </c:pt>
                <c:pt idx="18">
                  <c:v>0.15</c:v>
                </c:pt>
                <c:pt idx="19">
                  <c:v>0.03</c:v>
                </c:pt>
                <c:pt idx="20">
                  <c:v>0.0</c:v>
                </c:pt>
                <c:pt idx="21">
                  <c:v>0.02</c:v>
                </c:pt>
                <c:pt idx="22">
                  <c:v>0.0</c:v>
                </c:pt>
                <c:pt idx="23">
                  <c:v>0.02</c:v>
                </c:pt>
                <c:pt idx="24">
                  <c:v>0.31</c:v>
                </c:pt>
                <c:pt idx="25">
                  <c:v>0.59</c:v>
                </c:pt>
                <c:pt idx="26">
                  <c:v>0.04</c:v>
                </c:pt>
                <c:pt idx="27">
                  <c:v>0.01</c:v>
                </c:pt>
                <c:pt idx="28">
                  <c:v>0.01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0.05</c:v>
                </c:pt>
                <c:pt idx="33">
                  <c:v>0.04</c:v>
                </c:pt>
                <c:pt idx="34">
                  <c:v>0.0</c:v>
                </c:pt>
                <c:pt idx="35">
                  <c:v>0.0</c:v>
                </c:pt>
                <c:pt idx="36">
                  <c:v>0.02</c:v>
                </c:pt>
                <c:pt idx="37">
                  <c:v>0.0</c:v>
                </c:pt>
                <c:pt idx="38">
                  <c:v>0.0</c:v>
                </c:pt>
                <c:pt idx="39">
                  <c:v>0.03</c:v>
                </c:pt>
                <c:pt idx="40">
                  <c:v>0.0</c:v>
                </c:pt>
                <c:pt idx="41">
                  <c:v>0.0</c:v>
                </c:pt>
                <c:pt idx="42">
                  <c:v>0.02</c:v>
                </c:pt>
                <c:pt idx="43">
                  <c:v>0.0</c:v>
                </c:pt>
                <c:pt idx="44">
                  <c:v>0.0</c:v>
                </c:pt>
                <c:pt idx="45">
                  <c:v>0.03</c:v>
                </c:pt>
                <c:pt idx="46">
                  <c:v>0.0</c:v>
                </c:pt>
                <c:pt idx="47">
                  <c:v>0.0</c:v>
                </c:pt>
                <c:pt idx="48">
                  <c:v>0.32</c:v>
                </c:pt>
                <c:pt idx="49">
                  <c:v>0.06</c:v>
                </c:pt>
                <c:pt idx="50">
                  <c:v>0.04</c:v>
                </c:pt>
                <c:pt idx="51">
                  <c:v>0.05</c:v>
                </c:pt>
                <c:pt idx="52">
                  <c:v>0.02</c:v>
                </c:pt>
                <c:pt idx="53">
                  <c:v>0.03</c:v>
                </c:pt>
                <c:pt idx="54">
                  <c:v>0.24</c:v>
                </c:pt>
                <c:pt idx="55">
                  <c:v>0.29</c:v>
                </c:pt>
                <c:pt idx="56">
                  <c:v>0.03</c:v>
                </c:pt>
                <c:pt idx="57">
                  <c:v>0.06</c:v>
                </c:pt>
                <c:pt idx="58">
                  <c:v>0.18</c:v>
                </c:pt>
                <c:pt idx="59">
                  <c:v>0.28</c:v>
                </c:pt>
                <c:pt idx="60">
                  <c:v>0.08</c:v>
                </c:pt>
                <c:pt idx="61">
                  <c:v>0.05</c:v>
                </c:pt>
                <c:pt idx="62">
                  <c:v>0.11</c:v>
                </c:pt>
                <c:pt idx="63">
                  <c:v>0.19</c:v>
                </c:pt>
                <c:pt idx="64">
                  <c:v>0.12</c:v>
                </c:pt>
                <c:pt idx="65">
                  <c:v>0.01</c:v>
                </c:pt>
                <c:pt idx="66">
                  <c:v>0.25</c:v>
                </c:pt>
                <c:pt idx="67">
                  <c:v>0.13</c:v>
                </c:pt>
                <c:pt idx="68">
                  <c:v>0.02</c:v>
                </c:pt>
                <c:pt idx="69">
                  <c:v>0.05</c:v>
                </c:pt>
                <c:pt idx="70">
                  <c:v>0.1</c:v>
                </c:pt>
                <c:pt idx="71">
                  <c:v>0.08</c:v>
                </c:pt>
                <c:pt idx="72">
                  <c:v>0.03</c:v>
                </c:pt>
                <c:pt idx="73">
                  <c:v>0.15</c:v>
                </c:pt>
                <c:pt idx="74">
                  <c:v>0.67</c:v>
                </c:pt>
                <c:pt idx="75">
                  <c:v>0.48</c:v>
                </c:pt>
                <c:pt idx="76">
                  <c:v>0.4</c:v>
                </c:pt>
                <c:pt idx="77">
                  <c:v>0.12</c:v>
                </c:pt>
                <c:pt idx="78">
                  <c:v>0.07</c:v>
                </c:pt>
                <c:pt idx="79">
                  <c:v>0.24</c:v>
                </c:pt>
                <c:pt idx="80">
                  <c:v>0.4</c:v>
                </c:pt>
                <c:pt idx="81">
                  <c:v>0.81</c:v>
                </c:pt>
                <c:pt idx="82">
                  <c:v>0.25</c:v>
                </c:pt>
                <c:pt idx="83">
                  <c:v>0.01</c:v>
                </c:pt>
                <c:pt idx="84">
                  <c:v>0.02</c:v>
                </c:pt>
                <c:pt idx="85">
                  <c:v>0.04</c:v>
                </c:pt>
                <c:pt idx="86">
                  <c:v>0.16</c:v>
                </c:pt>
                <c:pt idx="87">
                  <c:v>0.3</c:v>
                </c:pt>
                <c:pt idx="88">
                  <c:v>0.04</c:v>
                </c:pt>
                <c:pt idx="89">
                  <c:v>0.02</c:v>
                </c:pt>
                <c:pt idx="90">
                  <c:v>0.5</c:v>
                </c:pt>
                <c:pt idx="91">
                  <c:v>0.6</c:v>
                </c:pt>
                <c:pt idx="92">
                  <c:v>0.27</c:v>
                </c:pt>
                <c:pt idx="93">
                  <c:v>0.32</c:v>
                </c:pt>
                <c:pt idx="94">
                  <c:v>0.23</c:v>
                </c:pt>
                <c:pt idx="95">
                  <c:v>0.42</c:v>
                </c:pt>
                <c:pt idx="96">
                  <c:v>0.7</c:v>
                </c:pt>
                <c:pt idx="97">
                  <c:v>0.85</c:v>
                </c:pt>
                <c:pt idx="98">
                  <c:v>0.98</c:v>
                </c:pt>
                <c:pt idx="99">
                  <c:v>0.89</c:v>
                </c:pt>
                <c:pt idx="100">
                  <c:v>0.84</c:v>
                </c:pt>
                <c:pt idx="101">
                  <c:v>0.9</c:v>
                </c:pt>
                <c:pt idx="102">
                  <c:v>0.48</c:v>
                </c:pt>
                <c:pt idx="103">
                  <c:v>0.59</c:v>
                </c:pt>
                <c:pt idx="104">
                  <c:v>0.63</c:v>
                </c:pt>
                <c:pt idx="105">
                  <c:v>0.78</c:v>
                </c:pt>
                <c:pt idx="106">
                  <c:v>1.01</c:v>
                </c:pt>
                <c:pt idx="107">
                  <c:v>1.49</c:v>
                </c:pt>
                <c:pt idx="108">
                  <c:v>0.95</c:v>
                </c:pt>
                <c:pt idx="109">
                  <c:v>0.92</c:v>
                </c:pt>
                <c:pt idx="110">
                  <c:v>0.85</c:v>
                </c:pt>
                <c:pt idx="111">
                  <c:v>1.0</c:v>
                </c:pt>
                <c:pt idx="112">
                  <c:v>1.02</c:v>
                </c:pt>
                <c:pt idx="113">
                  <c:v>0.97</c:v>
                </c:pt>
                <c:pt idx="114">
                  <c:v>1.08</c:v>
                </c:pt>
                <c:pt idx="115">
                  <c:v>1.18</c:v>
                </c:pt>
                <c:pt idx="116">
                  <c:v>1.2</c:v>
                </c:pt>
                <c:pt idx="117">
                  <c:v>1.23</c:v>
                </c:pt>
                <c:pt idx="118">
                  <c:v>0.59</c:v>
                </c:pt>
                <c:pt idx="119">
                  <c:v>0.46</c:v>
                </c:pt>
                <c:pt idx="120">
                  <c:v>0.04</c:v>
                </c:pt>
                <c:pt idx="121">
                  <c:v>0.06</c:v>
                </c:pt>
                <c:pt idx="122">
                  <c:v>0.0</c:v>
                </c:pt>
                <c:pt idx="123">
                  <c:v>0.03</c:v>
                </c:pt>
                <c:pt idx="124">
                  <c:v>0.0</c:v>
                </c:pt>
                <c:pt idx="125">
                  <c:v>0.02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0.04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0.03</c:v>
                </c:pt>
                <c:pt idx="134">
                  <c:v>0.0</c:v>
                </c:pt>
                <c:pt idx="135">
                  <c:v>0.04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0.04</c:v>
                </c:pt>
                <c:pt idx="142">
                  <c:v>0.0</c:v>
                </c:pt>
                <c:pt idx="143">
                  <c:v>0.0</c:v>
                </c:pt>
                <c:pt idx="144">
                  <c:v>1.07</c:v>
                </c:pt>
                <c:pt idx="145">
                  <c:v>0.32</c:v>
                </c:pt>
                <c:pt idx="146">
                  <c:v>0.02</c:v>
                </c:pt>
                <c:pt idx="147">
                  <c:v>0.1</c:v>
                </c:pt>
                <c:pt idx="148">
                  <c:v>0.0</c:v>
                </c:pt>
                <c:pt idx="149">
                  <c:v>0.01</c:v>
                </c:pt>
                <c:pt idx="150">
                  <c:v>0.01</c:v>
                </c:pt>
                <c:pt idx="151">
                  <c:v>0.01</c:v>
                </c:pt>
                <c:pt idx="152">
                  <c:v>0.0</c:v>
                </c:pt>
                <c:pt idx="153">
                  <c:v>0.03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0.02</c:v>
                </c:pt>
                <c:pt idx="1">
                  <c:v>0.01</c:v>
                </c:pt>
                <c:pt idx="2">
                  <c:v>0.0</c:v>
                </c:pt>
                <c:pt idx="3">
                  <c:v>0.01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0.01</c:v>
                </c:pt>
                <c:pt idx="10">
                  <c:v>0.0</c:v>
                </c:pt>
                <c:pt idx="11">
                  <c:v>0.0</c:v>
                </c:pt>
                <c:pt idx="12">
                  <c:v>0.04</c:v>
                </c:pt>
                <c:pt idx="13">
                  <c:v>0.02</c:v>
                </c:pt>
                <c:pt idx="14">
                  <c:v>0.0</c:v>
                </c:pt>
                <c:pt idx="15">
                  <c:v>0.01</c:v>
                </c:pt>
                <c:pt idx="16">
                  <c:v>0.0</c:v>
                </c:pt>
                <c:pt idx="17">
                  <c:v>0.0</c:v>
                </c:pt>
                <c:pt idx="18">
                  <c:v>0.13</c:v>
                </c:pt>
                <c:pt idx="19">
                  <c:v>0.02</c:v>
                </c:pt>
                <c:pt idx="20">
                  <c:v>0.0</c:v>
                </c:pt>
                <c:pt idx="21">
                  <c:v>0.01</c:v>
                </c:pt>
                <c:pt idx="22">
                  <c:v>0.0</c:v>
                </c:pt>
                <c:pt idx="23">
                  <c:v>0.01</c:v>
                </c:pt>
                <c:pt idx="24">
                  <c:v>0.29</c:v>
                </c:pt>
                <c:pt idx="25">
                  <c:v>0.58</c:v>
                </c:pt>
                <c:pt idx="26">
                  <c:v>0.03</c:v>
                </c:pt>
                <c:pt idx="27">
                  <c:v>0.01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0.02</c:v>
                </c:pt>
                <c:pt idx="33">
                  <c:v>0.04</c:v>
                </c:pt>
                <c:pt idx="34">
                  <c:v>0.0</c:v>
                </c:pt>
                <c:pt idx="35">
                  <c:v>0.0</c:v>
                </c:pt>
                <c:pt idx="36">
                  <c:v>0.01</c:v>
                </c:pt>
                <c:pt idx="37">
                  <c:v>0.0</c:v>
                </c:pt>
                <c:pt idx="38">
                  <c:v>0.0</c:v>
                </c:pt>
                <c:pt idx="39">
                  <c:v>0.01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0.01</c:v>
                </c:pt>
                <c:pt idx="46">
                  <c:v>0.0</c:v>
                </c:pt>
                <c:pt idx="47">
                  <c:v>0.0</c:v>
                </c:pt>
                <c:pt idx="48">
                  <c:v>0.3</c:v>
                </c:pt>
                <c:pt idx="49">
                  <c:v>0.06</c:v>
                </c:pt>
                <c:pt idx="50">
                  <c:v>0.04</c:v>
                </c:pt>
                <c:pt idx="51">
                  <c:v>0.04</c:v>
                </c:pt>
                <c:pt idx="52">
                  <c:v>0.02</c:v>
                </c:pt>
                <c:pt idx="53">
                  <c:v>0.02</c:v>
                </c:pt>
                <c:pt idx="54">
                  <c:v>0.24</c:v>
                </c:pt>
                <c:pt idx="55">
                  <c:v>0.29</c:v>
                </c:pt>
                <c:pt idx="56">
                  <c:v>0.02</c:v>
                </c:pt>
                <c:pt idx="57">
                  <c:v>0.05</c:v>
                </c:pt>
                <c:pt idx="58">
                  <c:v>0.17</c:v>
                </c:pt>
                <c:pt idx="59">
                  <c:v>0.28</c:v>
                </c:pt>
                <c:pt idx="60">
                  <c:v>0.07</c:v>
                </c:pt>
                <c:pt idx="61">
                  <c:v>0.05</c:v>
                </c:pt>
                <c:pt idx="62">
                  <c:v>0.11</c:v>
                </c:pt>
                <c:pt idx="63">
                  <c:v>0.19</c:v>
                </c:pt>
                <c:pt idx="64">
                  <c:v>0.11</c:v>
                </c:pt>
                <c:pt idx="65">
                  <c:v>0.0</c:v>
                </c:pt>
                <c:pt idx="66">
                  <c:v>0.25</c:v>
                </c:pt>
                <c:pt idx="67">
                  <c:v>0.13</c:v>
                </c:pt>
                <c:pt idx="68">
                  <c:v>0.02</c:v>
                </c:pt>
                <c:pt idx="69">
                  <c:v>0.05</c:v>
                </c:pt>
                <c:pt idx="70">
                  <c:v>0.09</c:v>
                </c:pt>
                <c:pt idx="71">
                  <c:v>0.07</c:v>
                </c:pt>
                <c:pt idx="72">
                  <c:v>0.03</c:v>
                </c:pt>
                <c:pt idx="73">
                  <c:v>0.15</c:v>
                </c:pt>
                <c:pt idx="74">
                  <c:v>0.67</c:v>
                </c:pt>
                <c:pt idx="75">
                  <c:v>0.48</c:v>
                </c:pt>
                <c:pt idx="76">
                  <c:v>0.4</c:v>
                </c:pt>
                <c:pt idx="77">
                  <c:v>0.12</c:v>
                </c:pt>
                <c:pt idx="78">
                  <c:v>0.06</c:v>
                </c:pt>
                <c:pt idx="79">
                  <c:v>0.23</c:v>
                </c:pt>
                <c:pt idx="80">
                  <c:v>0.4</c:v>
                </c:pt>
                <c:pt idx="81">
                  <c:v>0.81</c:v>
                </c:pt>
                <c:pt idx="82">
                  <c:v>0.25</c:v>
                </c:pt>
                <c:pt idx="83">
                  <c:v>0.0</c:v>
                </c:pt>
                <c:pt idx="84">
                  <c:v>0.01</c:v>
                </c:pt>
                <c:pt idx="85">
                  <c:v>0.04</c:v>
                </c:pt>
                <c:pt idx="86">
                  <c:v>0.15</c:v>
                </c:pt>
                <c:pt idx="87">
                  <c:v>0.3</c:v>
                </c:pt>
                <c:pt idx="88">
                  <c:v>0.04</c:v>
                </c:pt>
                <c:pt idx="89">
                  <c:v>0.01</c:v>
                </c:pt>
                <c:pt idx="90">
                  <c:v>0.5</c:v>
                </c:pt>
                <c:pt idx="91">
                  <c:v>0.61</c:v>
                </c:pt>
                <c:pt idx="92">
                  <c:v>0.26</c:v>
                </c:pt>
                <c:pt idx="93">
                  <c:v>0.32</c:v>
                </c:pt>
                <c:pt idx="94">
                  <c:v>0.23</c:v>
                </c:pt>
                <c:pt idx="95">
                  <c:v>0.42</c:v>
                </c:pt>
                <c:pt idx="96">
                  <c:v>0.7</c:v>
                </c:pt>
                <c:pt idx="97">
                  <c:v>0.85</c:v>
                </c:pt>
                <c:pt idx="98">
                  <c:v>0.99</c:v>
                </c:pt>
                <c:pt idx="99">
                  <c:v>0.89</c:v>
                </c:pt>
                <c:pt idx="100">
                  <c:v>0.85</c:v>
                </c:pt>
                <c:pt idx="101">
                  <c:v>0.9</c:v>
                </c:pt>
                <c:pt idx="102">
                  <c:v>0.47</c:v>
                </c:pt>
                <c:pt idx="103">
                  <c:v>0.59</c:v>
                </c:pt>
                <c:pt idx="104">
                  <c:v>0.63</c:v>
                </c:pt>
                <c:pt idx="105">
                  <c:v>0.78</c:v>
                </c:pt>
                <c:pt idx="106">
                  <c:v>1.0</c:v>
                </c:pt>
                <c:pt idx="107">
                  <c:v>1.5</c:v>
                </c:pt>
                <c:pt idx="108">
                  <c:v>0.94</c:v>
                </c:pt>
                <c:pt idx="109">
                  <c:v>0.92</c:v>
                </c:pt>
                <c:pt idx="110">
                  <c:v>0.85</c:v>
                </c:pt>
                <c:pt idx="111">
                  <c:v>1.0</c:v>
                </c:pt>
                <c:pt idx="112">
                  <c:v>1.02</c:v>
                </c:pt>
                <c:pt idx="113">
                  <c:v>0.97</c:v>
                </c:pt>
                <c:pt idx="114">
                  <c:v>1.07</c:v>
                </c:pt>
                <c:pt idx="115">
                  <c:v>1.2</c:v>
                </c:pt>
                <c:pt idx="116">
                  <c:v>1.2</c:v>
                </c:pt>
                <c:pt idx="117">
                  <c:v>1.23</c:v>
                </c:pt>
                <c:pt idx="118">
                  <c:v>0.56</c:v>
                </c:pt>
                <c:pt idx="119">
                  <c:v>0.45</c:v>
                </c:pt>
                <c:pt idx="120">
                  <c:v>0.04</c:v>
                </c:pt>
                <c:pt idx="121">
                  <c:v>0.05</c:v>
                </c:pt>
                <c:pt idx="122">
                  <c:v>0.0</c:v>
                </c:pt>
                <c:pt idx="123">
                  <c:v>0.02</c:v>
                </c:pt>
                <c:pt idx="124">
                  <c:v>0.0</c:v>
                </c:pt>
                <c:pt idx="125">
                  <c:v>0.01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0.01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0.01</c:v>
                </c:pt>
                <c:pt idx="134">
                  <c:v>0.0</c:v>
                </c:pt>
                <c:pt idx="135">
                  <c:v>0.02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0.01</c:v>
                </c:pt>
                <c:pt idx="142">
                  <c:v>0.0</c:v>
                </c:pt>
                <c:pt idx="143">
                  <c:v>0.0</c:v>
                </c:pt>
                <c:pt idx="144">
                  <c:v>1.06</c:v>
                </c:pt>
                <c:pt idx="145">
                  <c:v>0.31</c:v>
                </c:pt>
                <c:pt idx="146">
                  <c:v>0.02</c:v>
                </c:pt>
                <c:pt idx="147">
                  <c:v>0.09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0.02</c:v>
                </c:pt>
                <c:pt idx="154">
                  <c:v>0.0</c:v>
                </c:pt>
              </c:numCache>
            </c:numRef>
          </c:yVal>
        </c:ser>
        <c:axId val="81357966"/>
        <c:axId val="81357967"/>
      </c:scatterChart>
      <c:valAx>
        <c:axId val="8135796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67"/>
        <c:crosses val="autoZero"/>
      </c:valAx>
      <c:valAx>
        <c:axId val="8135796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(MB/sec)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6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0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FAST 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FAST 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axId val="81357968"/>
        <c:axId val="81357969"/>
      </c:scatterChart>
      <c:valAx>
        <c:axId val="8135796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69"/>
        <c:crosses val="autoZero"/>
      </c:valAx>
      <c:valAx>
        <c:axId val="8135796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6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0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Resp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3.02</c:v>
                </c:pt>
                <c:pt idx="1">
                  <c:v>2.34</c:v>
                </c:pt>
                <c:pt idx="2">
                  <c:v>0.0</c:v>
                </c:pt>
                <c:pt idx="3">
                  <c:v>2.68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2.77</c:v>
                </c:pt>
                <c:pt idx="10">
                  <c:v>0.0</c:v>
                </c:pt>
                <c:pt idx="11">
                  <c:v>0.0</c:v>
                </c:pt>
                <c:pt idx="12">
                  <c:v>1.93</c:v>
                </c:pt>
                <c:pt idx="13">
                  <c:v>2.22</c:v>
                </c:pt>
                <c:pt idx="14">
                  <c:v>0.0</c:v>
                </c:pt>
                <c:pt idx="15">
                  <c:v>2.74</c:v>
                </c:pt>
                <c:pt idx="16">
                  <c:v>0.0</c:v>
                </c:pt>
                <c:pt idx="17">
                  <c:v>0.0</c:v>
                </c:pt>
                <c:pt idx="18">
                  <c:v>3.01</c:v>
                </c:pt>
                <c:pt idx="19">
                  <c:v>3.34</c:v>
                </c:pt>
                <c:pt idx="20">
                  <c:v>0.0</c:v>
                </c:pt>
                <c:pt idx="21">
                  <c:v>1.67</c:v>
                </c:pt>
                <c:pt idx="22">
                  <c:v>0.0</c:v>
                </c:pt>
                <c:pt idx="23">
                  <c:v>0.83</c:v>
                </c:pt>
                <c:pt idx="24">
                  <c:v>3.37</c:v>
                </c:pt>
                <c:pt idx="25">
                  <c:v>3.37</c:v>
                </c:pt>
                <c:pt idx="26">
                  <c:v>3.16</c:v>
                </c:pt>
                <c:pt idx="27">
                  <c:v>2.48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2.65</c:v>
                </c:pt>
                <c:pt idx="33">
                  <c:v>2.31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2.58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2.1</c:v>
                </c:pt>
                <c:pt idx="46">
                  <c:v>0.0</c:v>
                </c:pt>
                <c:pt idx="47">
                  <c:v>0.0</c:v>
                </c:pt>
                <c:pt idx="48">
                  <c:v>2.2</c:v>
                </c:pt>
                <c:pt idx="49">
                  <c:v>2.87</c:v>
                </c:pt>
                <c:pt idx="50">
                  <c:v>2.8</c:v>
                </c:pt>
                <c:pt idx="51">
                  <c:v>3.02</c:v>
                </c:pt>
                <c:pt idx="52">
                  <c:v>8.74</c:v>
                </c:pt>
                <c:pt idx="53">
                  <c:v>1.51</c:v>
                </c:pt>
                <c:pt idx="54">
                  <c:v>2.87</c:v>
                </c:pt>
                <c:pt idx="55">
                  <c:v>2.79</c:v>
                </c:pt>
                <c:pt idx="56">
                  <c:v>1.81</c:v>
                </c:pt>
                <c:pt idx="57">
                  <c:v>2.58</c:v>
                </c:pt>
                <c:pt idx="58">
                  <c:v>1.89</c:v>
                </c:pt>
                <c:pt idx="59">
                  <c:v>2.87</c:v>
                </c:pt>
                <c:pt idx="60">
                  <c:v>1.97</c:v>
                </c:pt>
                <c:pt idx="61">
                  <c:v>2.83</c:v>
                </c:pt>
                <c:pt idx="62">
                  <c:v>1.7</c:v>
                </c:pt>
                <c:pt idx="63">
                  <c:v>2.82</c:v>
                </c:pt>
                <c:pt idx="64">
                  <c:v>2.35</c:v>
                </c:pt>
                <c:pt idx="65">
                  <c:v>1.53</c:v>
                </c:pt>
                <c:pt idx="66">
                  <c:v>2.35</c:v>
                </c:pt>
                <c:pt idx="67">
                  <c:v>2.02</c:v>
                </c:pt>
                <c:pt idx="68">
                  <c:v>1.35</c:v>
                </c:pt>
                <c:pt idx="69">
                  <c:v>2.29</c:v>
                </c:pt>
                <c:pt idx="70">
                  <c:v>2.67</c:v>
                </c:pt>
                <c:pt idx="71">
                  <c:v>4.63</c:v>
                </c:pt>
                <c:pt idx="72">
                  <c:v>2.4</c:v>
                </c:pt>
                <c:pt idx="73">
                  <c:v>1.2</c:v>
                </c:pt>
                <c:pt idx="74">
                  <c:v>2.67</c:v>
                </c:pt>
                <c:pt idx="75">
                  <c:v>2.46</c:v>
                </c:pt>
                <c:pt idx="76">
                  <c:v>2.39</c:v>
                </c:pt>
                <c:pt idx="77">
                  <c:v>1.95</c:v>
                </c:pt>
                <c:pt idx="78">
                  <c:v>2.31</c:v>
                </c:pt>
                <c:pt idx="79">
                  <c:v>3.17</c:v>
                </c:pt>
                <c:pt idx="80">
                  <c:v>2.75</c:v>
                </c:pt>
                <c:pt idx="81">
                  <c:v>2.53</c:v>
                </c:pt>
                <c:pt idx="82">
                  <c:v>2.55</c:v>
                </c:pt>
                <c:pt idx="83">
                  <c:v>2.66</c:v>
                </c:pt>
                <c:pt idx="84">
                  <c:v>1.67</c:v>
                </c:pt>
                <c:pt idx="85">
                  <c:v>2.76</c:v>
                </c:pt>
                <c:pt idx="86">
                  <c:v>3.33</c:v>
                </c:pt>
                <c:pt idx="87">
                  <c:v>2.66</c:v>
                </c:pt>
                <c:pt idx="88">
                  <c:v>5.29</c:v>
                </c:pt>
                <c:pt idx="89">
                  <c:v>1.04</c:v>
                </c:pt>
                <c:pt idx="90">
                  <c:v>3.08</c:v>
                </c:pt>
                <c:pt idx="91">
                  <c:v>2.57</c:v>
                </c:pt>
                <c:pt idx="92">
                  <c:v>3.15</c:v>
                </c:pt>
                <c:pt idx="93">
                  <c:v>3.39</c:v>
                </c:pt>
                <c:pt idx="94">
                  <c:v>2.71</c:v>
                </c:pt>
                <c:pt idx="95">
                  <c:v>3.29</c:v>
                </c:pt>
                <c:pt idx="96">
                  <c:v>3.45</c:v>
                </c:pt>
                <c:pt idx="97">
                  <c:v>3.34</c:v>
                </c:pt>
                <c:pt idx="98">
                  <c:v>3.38</c:v>
                </c:pt>
                <c:pt idx="99">
                  <c:v>3.3</c:v>
                </c:pt>
                <c:pt idx="100">
                  <c:v>3.13</c:v>
                </c:pt>
                <c:pt idx="101">
                  <c:v>2.79</c:v>
                </c:pt>
                <c:pt idx="102">
                  <c:v>2.8</c:v>
                </c:pt>
                <c:pt idx="103">
                  <c:v>2.41</c:v>
                </c:pt>
                <c:pt idx="104">
                  <c:v>2.67</c:v>
                </c:pt>
                <c:pt idx="105">
                  <c:v>2.4</c:v>
                </c:pt>
                <c:pt idx="106">
                  <c:v>2.8</c:v>
                </c:pt>
                <c:pt idx="107">
                  <c:v>2.77</c:v>
                </c:pt>
                <c:pt idx="108">
                  <c:v>2.65</c:v>
                </c:pt>
                <c:pt idx="109">
                  <c:v>2.43</c:v>
                </c:pt>
                <c:pt idx="110">
                  <c:v>2.4</c:v>
                </c:pt>
                <c:pt idx="111">
                  <c:v>2.7</c:v>
                </c:pt>
                <c:pt idx="112">
                  <c:v>2.52</c:v>
                </c:pt>
                <c:pt idx="113">
                  <c:v>2.34</c:v>
                </c:pt>
                <c:pt idx="114">
                  <c:v>2.6</c:v>
                </c:pt>
                <c:pt idx="115">
                  <c:v>2.3</c:v>
                </c:pt>
                <c:pt idx="116">
                  <c:v>2.59</c:v>
                </c:pt>
                <c:pt idx="117">
                  <c:v>2.5</c:v>
                </c:pt>
                <c:pt idx="118">
                  <c:v>2.36</c:v>
                </c:pt>
                <c:pt idx="119">
                  <c:v>2.89</c:v>
                </c:pt>
                <c:pt idx="120">
                  <c:v>7.78</c:v>
                </c:pt>
                <c:pt idx="121">
                  <c:v>3.16</c:v>
                </c:pt>
                <c:pt idx="122">
                  <c:v>0.0</c:v>
                </c:pt>
                <c:pt idx="123">
                  <c:v>3.37</c:v>
                </c:pt>
                <c:pt idx="124">
                  <c:v>0.0</c:v>
                </c:pt>
                <c:pt idx="125">
                  <c:v>1.74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1.59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6.79</c:v>
                </c:pt>
                <c:pt idx="134">
                  <c:v>0.0</c:v>
                </c:pt>
                <c:pt idx="135">
                  <c:v>2.44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2.64</c:v>
                </c:pt>
                <c:pt idx="142">
                  <c:v>0.0</c:v>
                </c:pt>
                <c:pt idx="143">
                  <c:v>0.0</c:v>
                </c:pt>
                <c:pt idx="144">
                  <c:v>3.64</c:v>
                </c:pt>
                <c:pt idx="145">
                  <c:v>2.93</c:v>
                </c:pt>
                <c:pt idx="146">
                  <c:v>2.73</c:v>
                </c:pt>
                <c:pt idx="147">
                  <c:v>1.9</c:v>
                </c:pt>
                <c:pt idx="148">
                  <c:v>0.0</c:v>
                </c:pt>
                <c:pt idx="149">
                  <c:v>2.73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2.32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70"/>
        <c:axId val="81357971"/>
      </c:scatterChart>
      <c:valAx>
        <c:axId val="8135797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71"/>
        <c:crosses val="autoZero"/>
      </c:valAx>
      <c:valAx>
        <c:axId val="8135797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70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0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Queue Length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0.02</c:v>
                </c:pt>
                <c:pt idx="1">
                  <c:v>0.04</c:v>
                </c:pt>
                <c:pt idx="2">
                  <c:v>0.0</c:v>
                </c:pt>
                <c:pt idx="3">
                  <c:v>0.04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0.03</c:v>
                </c:pt>
                <c:pt idx="10">
                  <c:v>0.0</c:v>
                </c:pt>
                <c:pt idx="11">
                  <c:v>0.0</c:v>
                </c:pt>
                <c:pt idx="12">
                  <c:v>0.03</c:v>
                </c:pt>
                <c:pt idx="13">
                  <c:v>0.03</c:v>
                </c:pt>
                <c:pt idx="14">
                  <c:v>0.0</c:v>
                </c:pt>
                <c:pt idx="15">
                  <c:v>0.04</c:v>
                </c:pt>
                <c:pt idx="16">
                  <c:v>0.0</c:v>
                </c:pt>
                <c:pt idx="17">
                  <c:v>0.0</c:v>
                </c:pt>
                <c:pt idx="18">
                  <c:v>0.62</c:v>
                </c:pt>
                <c:pt idx="19">
                  <c:v>0.24</c:v>
                </c:pt>
                <c:pt idx="20">
                  <c:v>0.0</c:v>
                </c:pt>
                <c:pt idx="21">
                  <c:v>0.03</c:v>
                </c:pt>
                <c:pt idx="22">
                  <c:v>0.0</c:v>
                </c:pt>
                <c:pt idx="23">
                  <c:v>0.02</c:v>
                </c:pt>
                <c:pt idx="24">
                  <c:v>0.69</c:v>
                </c:pt>
                <c:pt idx="25">
                  <c:v>0.81</c:v>
                </c:pt>
                <c:pt idx="26">
                  <c:v>0.07</c:v>
                </c:pt>
                <c:pt idx="27">
                  <c:v>0.04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0.12</c:v>
                </c:pt>
                <c:pt idx="33">
                  <c:v>0.15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0.06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0.03</c:v>
                </c:pt>
                <c:pt idx="46">
                  <c:v>0.0</c:v>
                </c:pt>
                <c:pt idx="47">
                  <c:v>0.0</c:v>
                </c:pt>
                <c:pt idx="48">
                  <c:v>0.62</c:v>
                </c:pt>
                <c:pt idx="49">
                  <c:v>0.04</c:v>
                </c:pt>
                <c:pt idx="50">
                  <c:v>0.03</c:v>
                </c:pt>
                <c:pt idx="51">
                  <c:v>0.12</c:v>
                </c:pt>
                <c:pt idx="52">
                  <c:v>0.04</c:v>
                </c:pt>
                <c:pt idx="53">
                  <c:v>0.08</c:v>
                </c:pt>
                <c:pt idx="54">
                  <c:v>1.08</c:v>
                </c:pt>
                <c:pt idx="55">
                  <c:v>1.25</c:v>
                </c:pt>
                <c:pt idx="56">
                  <c:v>0.05</c:v>
                </c:pt>
                <c:pt idx="57">
                  <c:v>0.39</c:v>
                </c:pt>
                <c:pt idx="58">
                  <c:v>0.74</c:v>
                </c:pt>
                <c:pt idx="59">
                  <c:v>1.28</c:v>
                </c:pt>
                <c:pt idx="60">
                  <c:v>0.39</c:v>
                </c:pt>
                <c:pt idx="61">
                  <c:v>0.22</c:v>
                </c:pt>
                <c:pt idx="62">
                  <c:v>0.46</c:v>
                </c:pt>
                <c:pt idx="63">
                  <c:v>0.56</c:v>
                </c:pt>
                <c:pt idx="64">
                  <c:v>1.02</c:v>
                </c:pt>
                <c:pt idx="65">
                  <c:v>0.02</c:v>
                </c:pt>
                <c:pt idx="66">
                  <c:v>0.79</c:v>
                </c:pt>
                <c:pt idx="67">
                  <c:v>0.68</c:v>
                </c:pt>
                <c:pt idx="68">
                  <c:v>0.04</c:v>
                </c:pt>
                <c:pt idx="69">
                  <c:v>0.05</c:v>
                </c:pt>
                <c:pt idx="70">
                  <c:v>0.26</c:v>
                </c:pt>
                <c:pt idx="71">
                  <c:v>0.86</c:v>
                </c:pt>
                <c:pt idx="72">
                  <c:v>0.09</c:v>
                </c:pt>
                <c:pt idx="73">
                  <c:v>0.53</c:v>
                </c:pt>
                <c:pt idx="74">
                  <c:v>1.51</c:v>
                </c:pt>
                <c:pt idx="75">
                  <c:v>2.17</c:v>
                </c:pt>
                <c:pt idx="76">
                  <c:v>2.19</c:v>
                </c:pt>
                <c:pt idx="77">
                  <c:v>0.7</c:v>
                </c:pt>
                <c:pt idx="78">
                  <c:v>0.26</c:v>
                </c:pt>
                <c:pt idx="79">
                  <c:v>0.68</c:v>
                </c:pt>
                <c:pt idx="80">
                  <c:v>1.39</c:v>
                </c:pt>
                <c:pt idx="81">
                  <c:v>3.57</c:v>
                </c:pt>
                <c:pt idx="82">
                  <c:v>1.09</c:v>
                </c:pt>
                <c:pt idx="83">
                  <c:v>0.03</c:v>
                </c:pt>
                <c:pt idx="84">
                  <c:v>0.03</c:v>
                </c:pt>
                <c:pt idx="85">
                  <c:v>0.18</c:v>
                </c:pt>
                <c:pt idx="86">
                  <c:v>0.13</c:v>
                </c:pt>
                <c:pt idx="87">
                  <c:v>1.06</c:v>
                </c:pt>
                <c:pt idx="88">
                  <c:v>0.05</c:v>
                </c:pt>
                <c:pt idx="89">
                  <c:v>0.02</c:v>
                </c:pt>
                <c:pt idx="90">
                  <c:v>1.88</c:v>
                </c:pt>
                <c:pt idx="91">
                  <c:v>2.95</c:v>
                </c:pt>
                <c:pt idx="92">
                  <c:v>1.52</c:v>
                </c:pt>
                <c:pt idx="93">
                  <c:v>0.88</c:v>
                </c:pt>
                <c:pt idx="94">
                  <c:v>0.25</c:v>
                </c:pt>
                <c:pt idx="95">
                  <c:v>0.74</c:v>
                </c:pt>
                <c:pt idx="96">
                  <c:v>1.47</c:v>
                </c:pt>
                <c:pt idx="97">
                  <c:v>1.94</c:v>
                </c:pt>
                <c:pt idx="98">
                  <c:v>2.43</c:v>
                </c:pt>
                <c:pt idx="99">
                  <c:v>2.07</c:v>
                </c:pt>
                <c:pt idx="100">
                  <c:v>2.02</c:v>
                </c:pt>
                <c:pt idx="101">
                  <c:v>1.85</c:v>
                </c:pt>
                <c:pt idx="102">
                  <c:v>1.93</c:v>
                </c:pt>
                <c:pt idx="103">
                  <c:v>1.65</c:v>
                </c:pt>
                <c:pt idx="104">
                  <c:v>2.1</c:v>
                </c:pt>
                <c:pt idx="105">
                  <c:v>3.11</c:v>
                </c:pt>
                <c:pt idx="106">
                  <c:v>3.66</c:v>
                </c:pt>
                <c:pt idx="107">
                  <c:v>4.31</c:v>
                </c:pt>
                <c:pt idx="108">
                  <c:v>1.99</c:v>
                </c:pt>
                <c:pt idx="109">
                  <c:v>3.75</c:v>
                </c:pt>
                <c:pt idx="110">
                  <c:v>3.24</c:v>
                </c:pt>
                <c:pt idx="111">
                  <c:v>4.29</c:v>
                </c:pt>
                <c:pt idx="112">
                  <c:v>4.44</c:v>
                </c:pt>
                <c:pt idx="113">
                  <c:v>3.82</c:v>
                </c:pt>
                <c:pt idx="114">
                  <c:v>4.76</c:v>
                </c:pt>
                <c:pt idx="115">
                  <c:v>4.55</c:v>
                </c:pt>
                <c:pt idx="116">
                  <c:v>5.14</c:v>
                </c:pt>
                <c:pt idx="117">
                  <c:v>5.02</c:v>
                </c:pt>
                <c:pt idx="118">
                  <c:v>2.09</c:v>
                </c:pt>
                <c:pt idx="119">
                  <c:v>1.2</c:v>
                </c:pt>
                <c:pt idx="120">
                  <c:v>0.16</c:v>
                </c:pt>
                <c:pt idx="121">
                  <c:v>0.23</c:v>
                </c:pt>
                <c:pt idx="122">
                  <c:v>0.0</c:v>
                </c:pt>
                <c:pt idx="123">
                  <c:v>0.1</c:v>
                </c:pt>
                <c:pt idx="124">
                  <c:v>0.0</c:v>
                </c:pt>
                <c:pt idx="125">
                  <c:v>0.03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0.04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0.12</c:v>
                </c:pt>
                <c:pt idx="134">
                  <c:v>0.0</c:v>
                </c:pt>
                <c:pt idx="135">
                  <c:v>0.05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0.05</c:v>
                </c:pt>
                <c:pt idx="142">
                  <c:v>0.0</c:v>
                </c:pt>
                <c:pt idx="143">
                  <c:v>0.0</c:v>
                </c:pt>
                <c:pt idx="144">
                  <c:v>1.35</c:v>
                </c:pt>
                <c:pt idx="145">
                  <c:v>0.43</c:v>
                </c:pt>
                <c:pt idx="146">
                  <c:v>0.08</c:v>
                </c:pt>
                <c:pt idx="147">
                  <c:v>0.15</c:v>
                </c:pt>
                <c:pt idx="148">
                  <c:v>0.0</c:v>
                </c:pt>
                <c:pt idx="149">
                  <c:v>0.04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0.03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72"/>
        <c:axId val="81357973"/>
      </c:scatterChart>
      <c:valAx>
        <c:axId val="8135797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73"/>
        <c:crosses val="autoZero"/>
      </c:valAx>
      <c:valAx>
        <c:axId val="8135797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Queue Length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72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0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Service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0.17</c:v>
                </c:pt>
                <c:pt idx="1">
                  <c:v>0.13</c:v>
                </c:pt>
                <c:pt idx="2">
                  <c:v>0.0</c:v>
                </c:pt>
                <c:pt idx="3">
                  <c:v>0.15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0.15</c:v>
                </c:pt>
                <c:pt idx="10">
                  <c:v>0.0</c:v>
                </c:pt>
                <c:pt idx="11">
                  <c:v>0.0</c:v>
                </c:pt>
                <c:pt idx="12">
                  <c:v>0.08</c:v>
                </c:pt>
                <c:pt idx="13">
                  <c:v>0.12</c:v>
                </c:pt>
                <c:pt idx="14">
                  <c:v>0.0</c:v>
                </c:pt>
                <c:pt idx="15">
                  <c:v>0.14</c:v>
                </c:pt>
                <c:pt idx="16">
                  <c:v>0.0</c:v>
                </c:pt>
                <c:pt idx="17">
                  <c:v>0.0</c:v>
                </c:pt>
                <c:pt idx="18">
                  <c:v>0.16</c:v>
                </c:pt>
                <c:pt idx="19">
                  <c:v>0.17</c:v>
                </c:pt>
                <c:pt idx="20">
                  <c:v>0.0</c:v>
                </c:pt>
                <c:pt idx="21">
                  <c:v>0.09</c:v>
                </c:pt>
                <c:pt idx="22">
                  <c:v>0.0</c:v>
                </c:pt>
                <c:pt idx="23">
                  <c:v>0.05</c:v>
                </c:pt>
                <c:pt idx="24">
                  <c:v>0.15</c:v>
                </c:pt>
                <c:pt idx="25">
                  <c:v>0.11</c:v>
                </c:pt>
                <c:pt idx="26">
                  <c:v>0.11</c:v>
                </c:pt>
                <c:pt idx="27">
                  <c:v>0.13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0.14</c:v>
                </c:pt>
                <c:pt idx="33">
                  <c:v>0.13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0.12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0.11</c:v>
                </c:pt>
                <c:pt idx="46">
                  <c:v>0.0</c:v>
                </c:pt>
                <c:pt idx="47">
                  <c:v>0.0</c:v>
                </c:pt>
                <c:pt idx="48">
                  <c:v>0.07</c:v>
                </c:pt>
                <c:pt idx="49">
                  <c:v>0.18</c:v>
                </c:pt>
                <c:pt idx="50">
                  <c:v>0.18</c:v>
                </c:pt>
                <c:pt idx="51">
                  <c:v>0.15</c:v>
                </c:pt>
                <c:pt idx="52">
                  <c:v>0.57</c:v>
                </c:pt>
                <c:pt idx="53">
                  <c:v>0.09</c:v>
                </c:pt>
                <c:pt idx="54">
                  <c:v>0.15</c:v>
                </c:pt>
                <c:pt idx="55">
                  <c:v>0.15</c:v>
                </c:pt>
                <c:pt idx="56">
                  <c:v>0.1</c:v>
                </c:pt>
                <c:pt idx="57">
                  <c:v>0.14</c:v>
                </c:pt>
                <c:pt idx="58">
                  <c:v>0.11</c:v>
                </c:pt>
                <c:pt idx="59">
                  <c:v>0.15</c:v>
                </c:pt>
                <c:pt idx="60">
                  <c:v>0.11</c:v>
                </c:pt>
                <c:pt idx="61">
                  <c:v>0.15</c:v>
                </c:pt>
                <c:pt idx="62">
                  <c:v>0.1</c:v>
                </c:pt>
                <c:pt idx="63">
                  <c:v>0.15</c:v>
                </c:pt>
                <c:pt idx="64">
                  <c:v>0.13</c:v>
                </c:pt>
                <c:pt idx="65">
                  <c:v>0.09</c:v>
                </c:pt>
                <c:pt idx="66">
                  <c:v>0.13</c:v>
                </c:pt>
                <c:pt idx="67">
                  <c:v>0.11</c:v>
                </c:pt>
                <c:pt idx="68">
                  <c:v>0.08</c:v>
                </c:pt>
                <c:pt idx="69">
                  <c:v>0.14</c:v>
                </c:pt>
                <c:pt idx="70">
                  <c:v>0.15</c:v>
                </c:pt>
                <c:pt idx="71">
                  <c:v>0.24</c:v>
                </c:pt>
                <c:pt idx="72">
                  <c:v>0.14</c:v>
                </c:pt>
                <c:pt idx="73">
                  <c:v>0.07</c:v>
                </c:pt>
                <c:pt idx="74">
                  <c:v>0.14</c:v>
                </c:pt>
                <c:pt idx="75">
                  <c:v>0.13</c:v>
                </c:pt>
                <c:pt idx="76">
                  <c:v>0.13</c:v>
                </c:pt>
                <c:pt idx="77">
                  <c:v>0.11</c:v>
                </c:pt>
                <c:pt idx="78">
                  <c:v>0.13</c:v>
                </c:pt>
                <c:pt idx="79">
                  <c:v>0.17</c:v>
                </c:pt>
                <c:pt idx="80">
                  <c:v>0.14</c:v>
                </c:pt>
                <c:pt idx="81">
                  <c:v>0.13</c:v>
                </c:pt>
                <c:pt idx="82">
                  <c:v>0.12</c:v>
                </c:pt>
                <c:pt idx="83">
                  <c:v>0.16</c:v>
                </c:pt>
                <c:pt idx="84">
                  <c:v>0.1</c:v>
                </c:pt>
                <c:pt idx="85">
                  <c:v>0.14</c:v>
                </c:pt>
                <c:pt idx="86">
                  <c:v>0.21</c:v>
                </c:pt>
                <c:pt idx="87">
                  <c:v>0.14</c:v>
                </c:pt>
                <c:pt idx="88">
                  <c:v>0.17</c:v>
                </c:pt>
                <c:pt idx="89">
                  <c:v>0.06</c:v>
                </c:pt>
                <c:pt idx="90">
                  <c:v>0.16</c:v>
                </c:pt>
                <c:pt idx="91">
                  <c:v>0.14</c:v>
                </c:pt>
                <c:pt idx="92">
                  <c:v>0.16</c:v>
                </c:pt>
                <c:pt idx="93">
                  <c:v>0.18</c:v>
                </c:pt>
                <c:pt idx="94">
                  <c:v>0.15</c:v>
                </c:pt>
                <c:pt idx="95">
                  <c:v>0.18</c:v>
                </c:pt>
                <c:pt idx="96">
                  <c:v>0.19</c:v>
                </c:pt>
                <c:pt idx="97">
                  <c:v>0.18</c:v>
                </c:pt>
                <c:pt idx="98">
                  <c:v>0.18</c:v>
                </c:pt>
                <c:pt idx="99">
                  <c:v>0.17</c:v>
                </c:pt>
                <c:pt idx="100">
                  <c:v>0.16</c:v>
                </c:pt>
                <c:pt idx="101">
                  <c:v>0.14</c:v>
                </c:pt>
                <c:pt idx="102">
                  <c:v>0.15</c:v>
                </c:pt>
                <c:pt idx="103">
                  <c:v>0.13</c:v>
                </c:pt>
                <c:pt idx="104">
                  <c:v>0.14</c:v>
                </c:pt>
                <c:pt idx="105">
                  <c:v>0.13</c:v>
                </c:pt>
                <c:pt idx="106">
                  <c:v>0.14</c:v>
                </c:pt>
                <c:pt idx="107">
                  <c:v>0.14</c:v>
                </c:pt>
                <c:pt idx="108">
                  <c:v>0.14</c:v>
                </c:pt>
                <c:pt idx="109">
                  <c:v>0.13</c:v>
                </c:pt>
                <c:pt idx="110">
                  <c:v>0.13</c:v>
                </c:pt>
                <c:pt idx="111">
                  <c:v>0.14</c:v>
                </c:pt>
                <c:pt idx="112">
                  <c:v>0.13</c:v>
                </c:pt>
                <c:pt idx="113">
                  <c:v>0.12</c:v>
                </c:pt>
                <c:pt idx="114">
                  <c:v>0.13</c:v>
                </c:pt>
                <c:pt idx="115">
                  <c:v>0.12</c:v>
                </c:pt>
                <c:pt idx="116">
                  <c:v>0.13</c:v>
                </c:pt>
                <c:pt idx="117">
                  <c:v>0.13</c:v>
                </c:pt>
                <c:pt idx="118">
                  <c:v>0.12</c:v>
                </c:pt>
                <c:pt idx="119">
                  <c:v>0.12</c:v>
                </c:pt>
                <c:pt idx="120">
                  <c:v>0.24</c:v>
                </c:pt>
                <c:pt idx="121">
                  <c:v>0.16</c:v>
                </c:pt>
                <c:pt idx="122">
                  <c:v>0.0</c:v>
                </c:pt>
                <c:pt idx="123">
                  <c:v>0.18</c:v>
                </c:pt>
                <c:pt idx="124">
                  <c:v>0.0</c:v>
                </c:pt>
                <c:pt idx="125">
                  <c:v>0.1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0.07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0.29</c:v>
                </c:pt>
                <c:pt idx="134">
                  <c:v>0.0</c:v>
                </c:pt>
                <c:pt idx="135">
                  <c:v>0.13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0.11</c:v>
                </c:pt>
                <c:pt idx="142">
                  <c:v>0.0</c:v>
                </c:pt>
                <c:pt idx="143">
                  <c:v>0.0</c:v>
                </c:pt>
                <c:pt idx="144">
                  <c:v>0.19</c:v>
                </c:pt>
                <c:pt idx="145">
                  <c:v>0.15</c:v>
                </c:pt>
                <c:pt idx="146">
                  <c:v>0.14</c:v>
                </c:pt>
                <c:pt idx="147">
                  <c:v>0.11</c:v>
                </c:pt>
                <c:pt idx="148">
                  <c:v>0.0</c:v>
                </c:pt>
                <c:pt idx="149">
                  <c:v>0.14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0.13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74"/>
        <c:axId val="81357975"/>
      </c:scatterChart>
      <c:valAx>
        <c:axId val="8135797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75"/>
        <c:crosses val="autoZero"/>
      </c:valAx>
      <c:valAx>
        <c:axId val="8135797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Service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74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0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ABQL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17.9</c:v>
                </c:pt>
                <c:pt idx="1">
                  <c:v>18.38</c:v>
                </c:pt>
                <c:pt idx="2">
                  <c:v>0.0</c:v>
                </c:pt>
                <c:pt idx="3">
                  <c:v>18.28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18.99</c:v>
                </c:pt>
                <c:pt idx="10">
                  <c:v>0.0</c:v>
                </c:pt>
                <c:pt idx="11">
                  <c:v>0.0</c:v>
                </c:pt>
                <c:pt idx="12">
                  <c:v>25.05</c:v>
                </c:pt>
                <c:pt idx="13">
                  <c:v>18.73</c:v>
                </c:pt>
                <c:pt idx="14">
                  <c:v>0.0</c:v>
                </c:pt>
                <c:pt idx="15">
                  <c:v>19.16</c:v>
                </c:pt>
                <c:pt idx="16">
                  <c:v>0.0</c:v>
                </c:pt>
                <c:pt idx="17">
                  <c:v>0.0</c:v>
                </c:pt>
                <c:pt idx="18">
                  <c:v>19.13</c:v>
                </c:pt>
                <c:pt idx="19">
                  <c:v>19.15</c:v>
                </c:pt>
                <c:pt idx="20">
                  <c:v>0.0</c:v>
                </c:pt>
                <c:pt idx="21">
                  <c:v>18.1</c:v>
                </c:pt>
                <c:pt idx="22">
                  <c:v>0.0</c:v>
                </c:pt>
                <c:pt idx="23">
                  <c:v>15.63</c:v>
                </c:pt>
                <c:pt idx="24">
                  <c:v>22.89</c:v>
                </c:pt>
                <c:pt idx="25">
                  <c:v>29.66</c:v>
                </c:pt>
                <c:pt idx="26">
                  <c:v>28.0</c:v>
                </c:pt>
                <c:pt idx="27">
                  <c:v>19.28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19.58</c:v>
                </c:pt>
                <c:pt idx="33">
                  <c:v>18.15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20.96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18.58</c:v>
                </c:pt>
                <c:pt idx="46">
                  <c:v>0.0</c:v>
                </c:pt>
                <c:pt idx="47">
                  <c:v>0.0</c:v>
                </c:pt>
                <c:pt idx="48">
                  <c:v>32.86</c:v>
                </c:pt>
                <c:pt idx="49">
                  <c:v>16.22</c:v>
                </c:pt>
                <c:pt idx="50">
                  <c:v>15.18</c:v>
                </c:pt>
                <c:pt idx="51">
                  <c:v>19.82</c:v>
                </c:pt>
                <c:pt idx="52">
                  <c:v>15.39</c:v>
                </c:pt>
                <c:pt idx="53">
                  <c:v>17.56</c:v>
                </c:pt>
                <c:pt idx="54">
                  <c:v>18.86</c:v>
                </c:pt>
                <c:pt idx="55">
                  <c:v>18.95</c:v>
                </c:pt>
                <c:pt idx="56">
                  <c:v>17.58</c:v>
                </c:pt>
                <c:pt idx="57">
                  <c:v>18.55</c:v>
                </c:pt>
                <c:pt idx="58">
                  <c:v>17.48</c:v>
                </c:pt>
                <c:pt idx="59">
                  <c:v>19.07</c:v>
                </c:pt>
                <c:pt idx="60">
                  <c:v>17.68</c:v>
                </c:pt>
                <c:pt idx="61">
                  <c:v>18.66</c:v>
                </c:pt>
                <c:pt idx="62">
                  <c:v>17.2</c:v>
                </c:pt>
                <c:pt idx="63">
                  <c:v>18.28</c:v>
                </c:pt>
                <c:pt idx="64">
                  <c:v>18.64</c:v>
                </c:pt>
                <c:pt idx="65">
                  <c:v>16.16</c:v>
                </c:pt>
                <c:pt idx="66">
                  <c:v>18.19</c:v>
                </c:pt>
                <c:pt idx="67">
                  <c:v>17.92</c:v>
                </c:pt>
                <c:pt idx="68">
                  <c:v>16.12</c:v>
                </c:pt>
                <c:pt idx="69">
                  <c:v>16.65</c:v>
                </c:pt>
                <c:pt idx="70">
                  <c:v>18.0</c:v>
                </c:pt>
                <c:pt idx="71">
                  <c:v>19.15</c:v>
                </c:pt>
                <c:pt idx="72">
                  <c:v>16.95</c:v>
                </c:pt>
                <c:pt idx="73">
                  <c:v>16.52</c:v>
                </c:pt>
                <c:pt idx="74">
                  <c:v>18.73</c:v>
                </c:pt>
                <c:pt idx="75">
                  <c:v>18.96</c:v>
                </c:pt>
                <c:pt idx="76">
                  <c:v>18.78</c:v>
                </c:pt>
                <c:pt idx="77">
                  <c:v>17.75</c:v>
                </c:pt>
                <c:pt idx="78">
                  <c:v>17.35</c:v>
                </c:pt>
                <c:pt idx="79">
                  <c:v>18.71</c:v>
                </c:pt>
                <c:pt idx="80">
                  <c:v>19.47</c:v>
                </c:pt>
                <c:pt idx="81">
                  <c:v>19.39</c:v>
                </c:pt>
                <c:pt idx="82">
                  <c:v>20.4</c:v>
                </c:pt>
                <c:pt idx="83">
                  <c:v>16.81</c:v>
                </c:pt>
                <c:pt idx="84">
                  <c:v>16.45</c:v>
                </c:pt>
                <c:pt idx="85">
                  <c:v>19.06</c:v>
                </c:pt>
                <c:pt idx="86">
                  <c:v>16.13</c:v>
                </c:pt>
                <c:pt idx="87">
                  <c:v>19.6</c:v>
                </c:pt>
                <c:pt idx="88">
                  <c:v>30.85</c:v>
                </c:pt>
                <c:pt idx="89">
                  <c:v>16.48</c:v>
                </c:pt>
                <c:pt idx="90">
                  <c:v>19.45</c:v>
                </c:pt>
                <c:pt idx="91">
                  <c:v>18.79</c:v>
                </c:pt>
                <c:pt idx="92">
                  <c:v>19.58</c:v>
                </c:pt>
                <c:pt idx="93">
                  <c:v>18.89</c:v>
                </c:pt>
                <c:pt idx="94">
                  <c:v>17.96</c:v>
                </c:pt>
                <c:pt idx="95">
                  <c:v>17.92</c:v>
                </c:pt>
                <c:pt idx="96">
                  <c:v>18.52</c:v>
                </c:pt>
                <c:pt idx="97">
                  <c:v>18.95</c:v>
                </c:pt>
                <c:pt idx="98">
                  <c:v>19.12</c:v>
                </c:pt>
                <c:pt idx="99">
                  <c:v>19.09</c:v>
                </c:pt>
                <c:pt idx="100">
                  <c:v>19.27</c:v>
                </c:pt>
                <c:pt idx="101">
                  <c:v>19.39</c:v>
                </c:pt>
                <c:pt idx="102">
                  <c:v>18.81</c:v>
                </c:pt>
                <c:pt idx="103">
                  <c:v>18.52</c:v>
                </c:pt>
                <c:pt idx="104">
                  <c:v>19.16</c:v>
                </c:pt>
                <c:pt idx="105">
                  <c:v>18.79</c:v>
                </c:pt>
                <c:pt idx="106">
                  <c:v>19.34</c:v>
                </c:pt>
                <c:pt idx="107">
                  <c:v>19.51</c:v>
                </c:pt>
                <c:pt idx="108">
                  <c:v>19.05</c:v>
                </c:pt>
                <c:pt idx="109">
                  <c:v>19.05</c:v>
                </c:pt>
                <c:pt idx="110">
                  <c:v>19.09</c:v>
                </c:pt>
                <c:pt idx="111">
                  <c:v>19.31</c:v>
                </c:pt>
                <c:pt idx="112">
                  <c:v>19.36</c:v>
                </c:pt>
                <c:pt idx="113">
                  <c:v>19.12</c:v>
                </c:pt>
                <c:pt idx="114">
                  <c:v>19.42</c:v>
                </c:pt>
                <c:pt idx="115">
                  <c:v>19.02</c:v>
                </c:pt>
                <c:pt idx="116">
                  <c:v>19.44</c:v>
                </c:pt>
                <c:pt idx="117">
                  <c:v>19.3</c:v>
                </c:pt>
                <c:pt idx="118">
                  <c:v>18.96</c:v>
                </c:pt>
                <c:pt idx="119">
                  <c:v>23.26</c:v>
                </c:pt>
                <c:pt idx="120">
                  <c:v>32.84</c:v>
                </c:pt>
                <c:pt idx="121">
                  <c:v>19.84</c:v>
                </c:pt>
                <c:pt idx="122">
                  <c:v>0.0</c:v>
                </c:pt>
                <c:pt idx="123">
                  <c:v>18.98</c:v>
                </c:pt>
                <c:pt idx="124">
                  <c:v>0.0</c:v>
                </c:pt>
                <c:pt idx="125">
                  <c:v>16.87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21.2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23.57</c:v>
                </c:pt>
                <c:pt idx="134">
                  <c:v>0.0</c:v>
                </c:pt>
                <c:pt idx="135">
                  <c:v>18.43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23.28</c:v>
                </c:pt>
                <c:pt idx="142">
                  <c:v>0.0</c:v>
                </c:pt>
                <c:pt idx="143">
                  <c:v>0.0</c:v>
                </c:pt>
                <c:pt idx="144">
                  <c:v>18.67</c:v>
                </c:pt>
                <c:pt idx="145">
                  <c:v>20.13</c:v>
                </c:pt>
                <c:pt idx="146">
                  <c:v>19.79</c:v>
                </c:pt>
                <c:pt idx="147">
                  <c:v>17.32</c:v>
                </c:pt>
                <c:pt idx="148">
                  <c:v>0.0</c:v>
                </c:pt>
                <c:pt idx="149">
                  <c:v>19.35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18.55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76"/>
        <c:axId val="81357977"/>
      </c:scatterChart>
      <c:valAx>
        <c:axId val="8135797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77"/>
        <c:crosses val="autoZero"/>
      </c:valAx>
      <c:valAx>
        <c:axId val="8135797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ABQL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76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310.1</c:v>
                </c:pt>
                <c:pt idx="1">
                  <c:v>223.68</c:v>
                </c:pt>
                <c:pt idx="2">
                  <c:v>218.18</c:v>
                </c:pt>
                <c:pt idx="3">
                  <c:v>247.02</c:v>
                </c:pt>
                <c:pt idx="4">
                  <c:v>271.49</c:v>
                </c:pt>
                <c:pt idx="5">
                  <c:v>225.78</c:v>
                </c:pt>
                <c:pt idx="6">
                  <c:v>158.78</c:v>
                </c:pt>
                <c:pt idx="7">
                  <c:v>135.75</c:v>
                </c:pt>
                <c:pt idx="8">
                  <c:v>145.04</c:v>
                </c:pt>
                <c:pt idx="9">
                  <c:v>134.98</c:v>
                </c:pt>
                <c:pt idx="10">
                  <c:v>149.57</c:v>
                </c:pt>
                <c:pt idx="11">
                  <c:v>126.66</c:v>
                </c:pt>
                <c:pt idx="12">
                  <c:v>130.12</c:v>
                </c:pt>
                <c:pt idx="13">
                  <c:v>154.84</c:v>
                </c:pt>
                <c:pt idx="14">
                  <c:v>141.27</c:v>
                </c:pt>
                <c:pt idx="15">
                  <c:v>148.36</c:v>
                </c:pt>
                <c:pt idx="16">
                  <c:v>140.17</c:v>
                </c:pt>
                <c:pt idx="17">
                  <c:v>164.62</c:v>
                </c:pt>
                <c:pt idx="18">
                  <c:v>162.04</c:v>
                </c:pt>
                <c:pt idx="19">
                  <c:v>150.01</c:v>
                </c:pt>
                <c:pt idx="20">
                  <c:v>191.91</c:v>
                </c:pt>
                <c:pt idx="21">
                  <c:v>180.7</c:v>
                </c:pt>
                <c:pt idx="22">
                  <c:v>174.16</c:v>
                </c:pt>
                <c:pt idx="23">
                  <c:v>185.95</c:v>
                </c:pt>
                <c:pt idx="24">
                  <c:v>208.81</c:v>
                </c:pt>
                <c:pt idx="25">
                  <c:v>232.49</c:v>
                </c:pt>
                <c:pt idx="26">
                  <c:v>211.82</c:v>
                </c:pt>
                <c:pt idx="27">
                  <c:v>243.93</c:v>
                </c:pt>
                <c:pt idx="28">
                  <c:v>223.42</c:v>
                </c:pt>
                <c:pt idx="29">
                  <c:v>229.15</c:v>
                </c:pt>
                <c:pt idx="30">
                  <c:v>216.14</c:v>
                </c:pt>
                <c:pt idx="31">
                  <c:v>181.47</c:v>
                </c:pt>
                <c:pt idx="32">
                  <c:v>192.36</c:v>
                </c:pt>
                <c:pt idx="33">
                  <c:v>173.52</c:v>
                </c:pt>
                <c:pt idx="34">
                  <c:v>178.17</c:v>
                </c:pt>
                <c:pt idx="35">
                  <c:v>198.37</c:v>
                </c:pt>
                <c:pt idx="36">
                  <c:v>189.66</c:v>
                </c:pt>
                <c:pt idx="37">
                  <c:v>193.45</c:v>
                </c:pt>
                <c:pt idx="38">
                  <c:v>191.29</c:v>
                </c:pt>
                <c:pt idx="39">
                  <c:v>203.55</c:v>
                </c:pt>
                <c:pt idx="40">
                  <c:v>155.78</c:v>
                </c:pt>
                <c:pt idx="41">
                  <c:v>148.49</c:v>
                </c:pt>
                <c:pt idx="42">
                  <c:v>135.84</c:v>
                </c:pt>
                <c:pt idx="43">
                  <c:v>125.61</c:v>
                </c:pt>
                <c:pt idx="44">
                  <c:v>142.29</c:v>
                </c:pt>
                <c:pt idx="45">
                  <c:v>147.71</c:v>
                </c:pt>
                <c:pt idx="46">
                  <c:v>152.27</c:v>
                </c:pt>
                <c:pt idx="47">
                  <c:v>129.11</c:v>
                </c:pt>
                <c:pt idx="48">
                  <c:v>119.56</c:v>
                </c:pt>
                <c:pt idx="49">
                  <c:v>128.21</c:v>
                </c:pt>
                <c:pt idx="50">
                  <c:v>126.3</c:v>
                </c:pt>
                <c:pt idx="51">
                  <c:v>137.96</c:v>
                </c:pt>
                <c:pt idx="52">
                  <c:v>82.61</c:v>
                </c:pt>
                <c:pt idx="53">
                  <c:v>102.79</c:v>
                </c:pt>
                <c:pt idx="54">
                  <c:v>101.62</c:v>
                </c:pt>
                <c:pt idx="55">
                  <c:v>98.09</c:v>
                </c:pt>
                <c:pt idx="56">
                  <c:v>108.8</c:v>
                </c:pt>
                <c:pt idx="57">
                  <c:v>112.96</c:v>
                </c:pt>
                <c:pt idx="58">
                  <c:v>117.86</c:v>
                </c:pt>
                <c:pt idx="59">
                  <c:v>104.89</c:v>
                </c:pt>
                <c:pt idx="60">
                  <c:v>133.25</c:v>
                </c:pt>
                <c:pt idx="61">
                  <c:v>136.25</c:v>
                </c:pt>
                <c:pt idx="62">
                  <c:v>125.76</c:v>
                </c:pt>
                <c:pt idx="63">
                  <c:v>145.97</c:v>
                </c:pt>
                <c:pt idx="64">
                  <c:v>148.74</c:v>
                </c:pt>
                <c:pt idx="65">
                  <c:v>134.67</c:v>
                </c:pt>
                <c:pt idx="66">
                  <c:v>153.29</c:v>
                </c:pt>
                <c:pt idx="67">
                  <c:v>145.74</c:v>
                </c:pt>
                <c:pt idx="68">
                  <c:v>148.92</c:v>
                </c:pt>
                <c:pt idx="69">
                  <c:v>80.47</c:v>
                </c:pt>
                <c:pt idx="70">
                  <c:v>130.45</c:v>
                </c:pt>
                <c:pt idx="71">
                  <c:v>150.9</c:v>
                </c:pt>
                <c:pt idx="72">
                  <c:v>204.12</c:v>
                </c:pt>
                <c:pt idx="73">
                  <c:v>258.98</c:v>
                </c:pt>
                <c:pt idx="74">
                  <c:v>241.67</c:v>
                </c:pt>
                <c:pt idx="75">
                  <c:v>199.58</c:v>
                </c:pt>
                <c:pt idx="76">
                  <c:v>164.93</c:v>
                </c:pt>
                <c:pt idx="77">
                  <c:v>179.21</c:v>
                </c:pt>
                <c:pt idx="78">
                  <c:v>202.2</c:v>
                </c:pt>
                <c:pt idx="79">
                  <c:v>185.9</c:v>
                </c:pt>
                <c:pt idx="80">
                  <c:v>170.69</c:v>
                </c:pt>
                <c:pt idx="81">
                  <c:v>168.73</c:v>
                </c:pt>
                <c:pt idx="82">
                  <c:v>174.22</c:v>
                </c:pt>
                <c:pt idx="83">
                  <c:v>171.09</c:v>
                </c:pt>
                <c:pt idx="84">
                  <c:v>169.01</c:v>
                </c:pt>
                <c:pt idx="85">
                  <c:v>171.1</c:v>
                </c:pt>
                <c:pt idx="86">
                  <c:v>196.89</c:v>
                </c:pt>
                <c:pt idx="87">
                  <c:v>200.62</c:v>
                </c:pt>
                <c:pt idx="88">
                  <c:v>179.4</c:v>
                </c:pt>
                <c:pt idx="89">
                  <c:v>177.65</c:v>
                </c:pt>
                <c:pt idx="90">
                  <c:v>176.97</c:v>
                </c:pt>
                <c:pt idx="91">
                  <c:v>178.1</c:v>
                </c:pt>
                <c:pt idx="92">
                  <c:v>163.25</c:v>
                </c:pt>
                <c:pt idx="93">
                  <c:v>135.2</c:v>
                </c:pt>
                <c:pt idx="94">
                  <c:v>74.43</c:v>
                </c:pt>
                <c:pt idx="95">
                  <c:v>101.32</c:v>
                </c:pt>
                <c:pt idx="96">
                  <c:v>166.64</c:v>
                </c:pt>
                <c:pt idx="97">
                  <c:v>182.51</c:v>
                </c:pt>
                <c:pt idx="98">
                  <c:v>184.23</c:v>
                </c:pt>
                <c:pt idx="99">
                  <c:v>195.72</c:v>
                </c:pt>
                <c:pt idx="100">
                  <c:v>184.66</c:v>
                </c:pt>
                <c:pt idx="101">
                  <c:v>199.69</c:v>
                </c:pt>
                <c:pt idx="102">
                  <c:v>176.41</c:v>
                </c:pt>
                <c:pt idx="103">
                  <c:v>186.47</c:v>
                </c:pt>
                <c:pt idx="104">
                  <c:v>199.95</c:v>
                </c:pt>
                <c:pt idx="105">
                  <c:v>216.37</c:v>
                </c:pt>
                <c:pt idx="106">
                  <c:v>230.84</c:v>
                </c:pt>
                <c:pt idx="107">
                  <c:v>224.31</c:v>
                </c:pt>
                <c:pt idx="108">
                  <c:v>260.04</c:v>
                </c:pt>
                <c:pt idx="109">
                  <c:v>263.27</c:v>
                </c:pt>
                <c:pt idx="110">
                  <c:v>271.0</c:v>
                </c:pt>
                <c:pt idx="111">
                  <c:v>318.72</c:v>
                </c:pt>
                <c:pt idx="112">
                  <c:v>329.48</c:v>
                </c:pt>
                <c:pt idx="113">
                  <c:v>348.0</c:v>
                </c:pt>
                <c:pt idx="114">
                  <c:v>262.05</c:v>
                </c:pt>
                <c:pt idx="115">
                  <c:v>272.68</c:v>
                </c:pt>
                <c:pt idx="116">
                  <c:v>277.18</c:v>
                </c:pt>
                <c:pt idx="117">
                  <c:v>278.28</c:v>
                </c:pt>
                <c:pt idx="118">
                  <c:v>292.95</c:v>
                </c:pt>
                <c:pt idx="119">
                  <c:v>272.45</c:v>
                </c:pt>
                <c:pt idx="120">
                  <c:v>291.82</c:v>
                </c:pt>
                <c:pt idx="121">
                  <c:v>431.3</c:v>
                </c:pt>
                <c:pt idx="122">
                  <c:v>375.69</c:v>
                </c:pt>
                <c:pt idx="123">
                  <c:v>407.82</c:v>
                </c:pt>
                <c:pt idx="124">
                  <c:v>378.64</c:v>
                </c:pt>
                <c:pt idx="125">
                  <c:v>358.12</c:v>
                </c:pt>
                <c:pt idx="126">
                  <c:v>344.06</c:v>
                </c:pt>
                <c:pt idx="127">
                  <c:v>305.7</c:v>
                </c:pt>
                <c:pt idx="128">
                  <c:v>343.64</c:v>
                </c:pt>
                <c:pt idx="129">
                  <c:v>367.99</c:v>
                </c:pt>
                <c:pt idx="130">
                  <c:v>379.91</c:v>
                </c:pt>
                <c:pt idx="131">
                  <c:v>427.46</c:v>
                </c:pt>
                <c:pt idx="132">
                  <c:v>359.4</c:v>
                </c:pt>
                <c:pt idx="133">
                  <c:v>336.71</c:v>
                </c:pt>
                <c:pt idx="134">
                  <c:v>329.57</c:v>
                </c:pt>
                <c:pt idx="135">
                  <c:v>371.27</c:v>
                </c:pt>
                <c:pt idx="136">
                  <c:v>397.77</c:v>
                </c:pt>
                <c:pt idx="137">
                  <c:v>381.03</c:v>
                </c:pt>
                <c:pt idx="138">
                  <c:v>349.88</c:v>
                </c:pt>
                <c:pt idx="139">
                  <c:v>380.21</c:v>
                </c:pt>
                <c:pt idx="140">
                  <c:v>377.65</c:v>
                </c:pt>
                <c:pt idx="141">
                  <c:v>383.06</c:v>
                </c:pt>
                <c:pt idx="142">
                  <c:v>404.75</c:v>
                </c:pt>
                <c:pt idx="143">
                  <c:v>404.21</c:v>
                </c:pt>
                <c:pt idx="144">
                  <c:v>394.08</c:v>
                </c:pt>
                <c:pt idx="145">
                  <c:v>430.68</c:v>
                </c:pt>
                <c:pt idx="146">
                  <c:v>405.03</c:v>
                </c:pt>
                <c:pt idx="147">
                  <c:v>395.19</c:v>
                </c:pt>
                <c:pt idx="148">
                  <c:v>417.29</c:v>
                </c:pt>
                <c:pt idx="149">
                  <c:v>403.69</c:v>
                </c:pt>
                <c:pt idx="150">
                  <c:v>429.56</c:v>
                </c:pt>
                <c:pt idx="151">
                  <c:v>422.98</c:v>
                </c:pt>
                <c:pt idx="152">
                  <c:v>424.16</c:v>
                </c:pt>
                <c:pt idx="153">
                  <c:v>435.83</c:v>
                </c:pt>
                <c:pt idx="154">
                  <c:v>448.88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227.01</c:v>
                </c:pt>
                <c:pt idx="1">
                  <c:v>227.01</c:v>
                </c:pt>
                <c:pt idx="2">
                  <c:v>227.01</c:v>
                </c:pt>
                <c:pt idx="3">
                  <c:v>227.01</c:v>
                </c:pt>
                <c:pt idx="4">
                  <c:v>227.01</c:v>
                </c:pt>
                <c:pt idx="5">
                  <c:v>227.01</c:v>
                </c:pt>
                <c:pt idx="6">
                  <c:v>227.01</c:v>
                </c:pt>
                <c:pt idx="7">
                  <c:v>227.01</c:v>
                </c:pt>
                <c:pt idx="8">
                  <c:v>227.01</c:v>
                </c:pt>
                <c:pt idx="9">
                  <c:v>227.01</c:v>
                </c:pt>
                <c:pt idx="10">
                  <c:v>227.01</c:v>
                </c:pt>
                <c:pt idx="11">
                  <c:v>227.01</c:v>
                </c:pt>
                <c:pt idx="12">
                  <c:v>227.01</c:v>
                </c:pt>
                <c:pt idx="13">
                  <c:v>227.01</c:v>
                </c:pt>
                <c:pt idx="14">
                  <c:v>227.01</c:v>
                </c:pt>
                <c:pt idx="15">
                  <c:v>227.01</c:v>
                </c:pt>
                <c:pt idx="16">
                  <c:v>227.01</c:v>
                </c:pt>
                <c:pt idx="17">
                  <c:v>227.01</c:v>
                </c:pt>
                <c:pt idx="18">
                  <c:v>227.01</c:v>
                </c:pt>
                <c:pt idx="19">
                  <c:v>227.01</c:v>
                </c:pt>
                <c:pt idx="20">
                  <c:v>227.01</c:v>
                </c:pt>
                <c:pt idx="21">
                  <c:v>227.01</c:v>
                </c:pt>
                <c:pt idx="22">
                  <c:v>227.01</c:v>
                </c:pt>
                <c:pt idx="23">
                  <c:v>227.01</c:v>
                </c:pt>
                <c:pt idx="24">
                  <c:v>227.01</c:v>
                </c:pt>
                <c:pt idx="25">
                  <c:v>227.01</c:v>
                </c:pt>
                <c:pt idx="26">
                  <c:v>227.01</c:v>
                </c:pt>
                <c:pt idx="27">
                  <c:v>227.01</c:v>
                </c:pt>
                <c:pt idx="28">
                  <c:v>227.01</c:v>
                </c:pt>
                <c:pt idx="29">
                  <c:v>227.01</c:v>
                </c:pt>
                <c:pt idx="30">
                  <c:v>227.01</c:v>
                </c:pt>
                <c:pt idx="31">
                  <c:v>227.01</c:v>
                </c:pt>
                <c:pt idx="32">
                  <c:v>227.01</c:v>
                </c:pt>
                <c:pt idx="33">
                  <c:v>227.01</c:v>
                </c:pt>
                <c:pt idx="34">
                  <c:v>227.01</c:v>
                </c:pt>
                <c:pt idx="35">
                  <c:v>227.01</c:v>
                </c:pt>
                <c:pt idx="36">
                  <c:v>227.01</c:v>
                </c:pt>
                <c:pt idx="37">
                  <c:v>227.01</c:v>
                </c:pt>
                <c:pt idx="38">
                  <c:v>227.01</c:v>
                </c:pt>
                <c:pt idx="39">
                  <c:v>227.01</c:v>
                </c:pt>
                <c:pt idx="40">
                  <c:v>227.01</c:v>
                </c:pt>
                <c:pt idx="41">
                  <c:v>227.01</c:v>
                </c:pt>
                <c:pt idx="42">
                  <c:v>227.01</c:v>
                </c:pt>
                <c:pt idx="43">
                  <c:v>227.01</c:v>
                </c:pt>
                <c:pt idx="44">
                  <c:v>227.01</c:v>
                </c:pt>
                <c:pt idx="45">
                  <c:v>227.01</c:v>
                </c:pt>
                <c:pt idx="46">
                  <c:v>227.01</c:v>
                </c:pt>
                <c:pt idx="47">
                  <c:v>227.01</c:v>
                </c:pt>
                <c:pt idx="48">
                  <c:v>227.01</c:v>
                </c:pt>
                <c:pt idx="49">
                  <c:v>227.01</c:v>
                </c:pt>
                <c:pt idx="50">
                  <c:v>227.01</c:v>
                </c:pt>
                <c:pt idx="51">
                  <c:v>227.01</c:v>
                </c:pt>
                <c:pt idx="52">
                  <c:v>227.01</c:v>
                </c:pt>
                <c:pt idx="53">
                  <c:v>227.01</c:v>
                </c:pt>
                <c:pt idx="54">
                  <c:v>227.01</c:v>
                </c:pt>
                <c:pt idx="55">
                  <c:v>227.01</c:v>
                </c:pt>
                <c:pt idx="56">
                  <c:v>227.01</c:v>
                </c:pt>
                <c:pt idx="57">
                  <c:v>227.01</c:v>
                </c:pt>
                <c:pt idx="58">
                  <c:v>227.01</c:v>
                </c:pt>
                <c:pt idx="59">
                  <c:v>227.01</c:v>
                </c:pt>
                <c:pt idx="60">
                  <c:v>227.01</c:v>
                </c:pt>
                <c:pt idx="61">
                  <c:v>227.01</c:v>
                </c:pt>
                <c:pt idx="62">
                  <c:v>227.01</c:v>
                </c:pt>
                <c:pt idx="63">
                  <c:v>227.01</c:v>
                </c:pt>
                <c:pt idx="64">
                  <c:v>227.01</c:v>
                </c:pt>
                <c:pt idx="65">
                  <c:v>227.01</c:v>
                </c:pt>
                <c:pt idx="66">
                  <c:v>227.01</c:v>
                </c:pt>
                <c:pt idx="67">
                  <c:v>227.01</c:v>
                </c:pt>
                <c:pt idx="68">
                  <c:v>227.01</c:v>
                </c:pt>
                <c:pt idx="69">
                  <c:v>227.01</c:v>
                </c:pt>
                <c:pt idx="70">
                  <c:v>227.01</c:v>
                </c:pt>
                <c:pt idx="71">
                  <c:v>227.01</c:v>
                </c:pt>
                <c:pt idx="72">
                  <c:v>227.01</c:v>
                </c:pt>
                <c:pt idx="73">
                  <c:v>227.01</c:v>
                </c:pt>
                <c:pt idx="74">
                  <c:v>227.01</c:v>
                </c:pt>
                <c:pt idx="75">
                  <c:v>227.01</c:v>
                </c:pt>
                <c:pt idx="76">
                  <c:v>227.01</c:v>
                </c:pt>
                <c:pt idx="77">
                  <c:v>227.01</c:v>
                </c:pt>
                <c:pt idx="78">
                  <c:v>227.01</c:v>
                </c:pt>
                <c:pt idx="79">
                  <c:v>227.01</c:v>
                </c:pt>
                <c:pt idx="80">
                  <c:v>227.01</c:v>
                </c:pt>
                <c:pt idx="81">
                  <c:v>227.01</c:v>
                </c:pt>
                <c:pt idx="82">
                  <c:v>227.01</c:v>
                </c:pt>
                <c:pt idx="83">
                  <c:v>227.01</c:v>
                </c:pt>
                <c:pt idx="84">
                  <c:v>227.01</c:v>
                </c:pt>
                <c:pt idx="85">
                  <c:v>227.01</c:v>
                </c:pt>
                <c:pt idx="86">
                  <c:v>227.01</c:v>
                </c:pt>
                <c:pt idx="87">
                  <c:v>227.01</c:v>
                </c:pt>
                <c:pt idx="88">
                  <c:v>227.01</c:v>
                </c:pt>
                <c:pt idx="89">
                  <c:v>227.01</c:v>
                </c:pt>
                <c:pt idx="90">
                  <c:v>227.01</c:v>
                </c:pt>
                <c:pt idx="91">
                  <c:v>227.01</c:v>
                </c:pt>
                <c:pt idx="92">
                  <c:v>227.01</c:v>
                </c:pt>
                <c:pt idx="93">
                  <c:v>227.01</c:v>
                </c:pt>
                <c:pt idx="94">
                  <c:v>227.01</c:v>
                </c:pt>
                <c:pt idx="95">
                  <c:v>227.01</c:v>
                </c:pt>
                <c:pt idx="96">
                  <c:v>227.01</c:v>
                </c:pt>
                <c:pt idx="97">
                  <c:v>227.01</c:v>
                </c:pt>
                <c:pt idx="98">
                  <c:v>227.01</c:v>
                </c:pt>
                <c:pt idx="99">
                  <c:v>227.01</c:v>
                </c:pt>
                <c:pt idx="100">
                  <c:v>227.01</c:v>
                </c:pt>
                <c:pt idx="101">
                  <c:v>227.01</c:v>
                </c:pt>
                <c:pt idx="102">
                  <c:v>227.01</c:v>
                </c:pt>
                <c:pt idx="103">
                  <c:v>227.01</c:v>
                </c:pt>
                <c:pt idx="104">
                  <c:v>227.01</c:v>
                </c:pt>
                <c:pt idx="105">
                  <c:v>227.01</c:v>
                </c:pt>
                <c:pt idx="106">
                  <c:v>227.01</c:v>
                </c:pt>
                <c:pt idx="107">
                  <c:v>227.01</c:v>
                </c:pt>
                <c:pt idx="108">
                  <c:v>227.01</c:v>
                </c:pt>
                <c:pt idx="109">
                  <c:v>227.01</c:v>
                </c:pt>
                <c:pt idx="110">
                  <c:v>227.01</c:v>
                </c:pt>
                <c:pt idx="111">
                  <c:v>227.01</c:v>
                </c:pt>
                <c:pt idx="112">
                  <c:v>227.01</c:v>
                </c:pt>
                <c:pt idx="113">
                  <c:v>227.01</c:v>
                </c:pt>
                <c:pt idx="114">
                  <c:v>227.01</c:v>
                </c:pt>
                <c:pt idx="115">
                  <c:v>227.01</c:v>
                </c:pt>
                <c:pt idx="116">
                  <c:v>227.01</c:v>
                </c:pt>
                <c:pt idx="117">
                  <c:v>227.01</c:v>
                </c:pt>
                <c:pt idx="118">
                  <c:v>227.01</c:v>
                </c:pt>
                <c:pt idx="119">
                  <c:v>227.01</c:v>
                </c:pt>
                <c:pt idx="120">
                  <c:v>227.01</c:v>
                </c:pt>
                <c:pt idx="121">
                  <c:v>227.01</c:v>
                </c:pt>
                <c:pt idx="122">
                  <c:v>227.01</c:v>
                </c:pt>
                <c:pt idx="123">
                  <c:v>227.01</c:v>
                </c:pt>
                <c:pt idx="124">
                  <c:v>227.01</c:v>
                </c:pt>
                <c:pt idx="125">
                  <c:v>227.01</c:v>
                </c:pt>
                <c:pt idx="126">
                  <c:v>227.01</c:v>
                </c:pt>
                <c:pt idx="127">
                  <c:v>227.01</c:v>
                </c:pt>
                <c:pt idx="128">
                  <c:v>227.01</c:v>
                </c:pt>
                <c:pt idx="129">
                  <c:v>227.01</c:v>
                </c:pt>
                <c:pt idx="130">
                  <c:v>227.01</c:v>
                </c:pt>
                <c:pt idx="131">
                  <c:v>227.01</c:v>
                </c:pt>
                <c:pt idx="132">
                  <c:v>227.01</c:v>
                </c:pt>
                <c:pt idx="133">
                  <c:v>227.01</c:v>
                </c:pt>
                <c:pt idx="134">
                  <c:v>227.01</c:v>
                </c:pt>
                <c:pt idx="135">
                  <c:v>227.01</c:v>
                </c:pt>
                <c:pt idx="136">
                  <c:v>227.01</c:v>
                </c:pt>
                <c:pt idx="137">
                  <c:v>227.01</c:v>
                </c:pt>
                <c:pt idx="138">
                  <c:v>227.01</c:v>
                </c:pt>
                <c:pt idx="139">
                  <c:v>227.01</c:v>
                </c:pt>
                <c:pt idx="140">
                  <c:v>227.01</c:v>
                </c:pt>
                <c:pt idx="141">
                  <c:v>227.01</c:v>
                </c:pt>
                <c:pt idx="142">
                  <c:v>227.01</c:v>
                </c:pt>
                <c:pt idx="143">
                  <c:v>227.01</c:v>
                </c:pt>
                <c:pt idx="144">
                  <c:v>227.01</c:v>
                </c:pt>
                <c:pt idx="145">
                  <c:v>227.01</c:v>
                </c:pt>
                <c:pt idx="146">
                  <c:v>227.01</c:v>
                </c:pt>
                <c:pt idx="147">
                  <c:v>227.01</c:v>
                </c:pt>
                <c:pt idx="148">
                  <c:v>227.01</c:v>
                </c:pt>
                <c:pt idx="149">
                  <c:v>227.01</c:v>
                </c:pt>
                <c:pt idx="150">
                  <c:v>227.01</c:v>
                </c:pt>
                <c:pt idx="151">
                  <c:v>227.01</c:v>
                </c:pt>
                <c:pt idx="152">
                  <c:v>227.01</c:v>
                </c:pt>
                <c:pt idx="153">
                  <c:v>227.01</c:v>
                </c:pt>
                <c:pt idx="154">
                  <c:v>227.01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422.98</c:v>
                </c:pt>
                <c:pt idx="1">
                  <c:v>422.98</c:v>
                </c:pt>
                <c:pt idx="2">
                  <c:v>422.98</c:v>
                </c:pt>
                <c:pt idx="3">
                  <c:v>422.98</c:v>
                </c:pt>
                <c:pt idx="4">
                  <c:v>422.98</c:v>
                </c:pt>
                <c:pt idx="5">
                  <c:v>422.98</c:v>
                </c:pt>
                <c:pt idx="6">
                  <c:v>422.98</c:v>
                </c:pt>
                <c:pt idx="7">
                  <c:v>422.98</c:v>
                </c:pt>
                <c:pt idx="8">
                  <c:v>422.98</c:v>
                </c:pt>
                <c:pt idx="9">
                  <c:v>422.98</c:v>
                </c:pt>
                <c:pt idx="10">
                  <c:v>422.98</c:v>
                </c:pt>
                <c:pt idx="11">
                  <c:v>422.98</c:v>
                </c:pt>
                <c:pt idx="12">
                  <c:v>422.98</c:v>
                </c:pt>
                <c:pt idx="13">
                  <c:v>422.98</c:v>
                </c:pt>
                <c:pt idx="14">
                  <c:v>422.98</c:v>
                </c:pt>
                <c:pt idx="15">
                  <c:v>422.98</c:v>
                </c:pt>
                <c:pt idx="16">
                  <c:v>422.98</c:v>
                </c:pt>
                <c:pt idx="17">
                  <c:v>422.98</c:v>
                </c:pt>
                <c:pt idx="18">
                  <c:v>422.98</c:v>
                </c:pt>
                <c:pt idx="19">
                  <c:v>422.98</c:v>
                </c:pt>
                <c:pt idx="20">
                  <c:v>422.98</c:v>
                </c:pt>
                <c:pt idx="21">
                  <c:v>422.98</c:v>
                </c:pt>
                <c:pt idx="22">
                  <c:v>422.98</c:v>
                </c:pt>
                <c:pt idx="23">
                  <c:v>422.98</c:v>
                </c:pt>
                <c:pt idx="24">
                  <c:v>422.98</c:v>
                </c:pt>
                <c:pt idx="25">
                  <c:v>422.98</c:v>
                </c:pt>
                <c:pt idx="26">
                  <c:v>422.98</c:v>
                </c:pt>
                <c:pt idx="27">
                  <c:v>422.98</c:v>
                </c:pt>
                <c:pt idx="28">
                  <c:v>422.98</c:v>
                </c:pt>
                <c:pt idx="29">
                  <c:v>422.98</c:v>
                </c:pt>
                <c:pt idx="30">
                  <c:v>422.98</c:v>
                </c:pt>
                <c:pt idx="31">
                  <c:v>422.98</c:v>
                </c:pt>
                <c:pt idx="32">
                  <c:v>422.98</c:v>
                </c:pt>
                <c:pt idx="33">
                  <c:v>422.98</c:v>
                </c:pt>
                <c:pt idx="34">
                  <c:v>422.98</c:v>
                </c:pt>
                <c:pt idx="35">
                  <c:v>422.98</c:v>
                </c:pt>
                <c:pt idx="36">
                  <c:v>422.98</c:v>
                </c:pt>
                <c:pt idx="37">
                  <c:v>422.98</c:v>
                </c:pt>
                <c:pt idx="38">
                  <c:v>422.98</c:v>
                </c:pt>
                <c:pt idx="39">
                  <c:v>422.98</c:v>
                </c:pt>
                <c:pt idx="40">
                  <c:v>422.98</c:v>
                </c:pt>
                <c:pt idx="41">
                  <c:v>422.98</c:v>
                </c:pt>
                <c:pt idx="42">
                  <c:v>422.98</c:v>
                </c:pt>
                <c:pt idx="43">
                  <c:v>422.98</c:v>
                </c:pt>
                <c:pt idx="44">
                  <c:v>422.98</c:v>
                </c:pt>
                <c:pt idx="45">
                  <c:v>422.98</c:v>
                </c:pt>
                <c:pt idx="46">
                  <c:v>422.98</c:v>
                </c:pt>
                <c:pt idx="47">
                  <c:v>422.98</c:v>
                </c:pt>
                <c:pt idx="48">
                  <c:v>422.98</c:v>
                </c:pt>
                <c:pt idx="49">
                  <c:v>422.98</c:v>
                </c:pt>
                <c:pt idx="50">
                  <c:v>422.98</c:v>
                </c:pt>
                <c:pt idx="51">
                  <c:v>422.98</c:v>
                </c:pt>
                <c:pt idx="52">
                  <c:v>422.98</c:v>
                </c:pt>
                <c:pt idx="53">
                  <c:v>422.98</c:v>
                </c:pt>
                <c:pt idx="54">
                  <c:v>422.98</c:v>
                </c:pt>
                <c:pt idx="55">
                  <c:v>422.98</c:v>
                </c:pt>
                <c:pt idx="56">
                  <c:v>422.98</c:v>
                </c:pt>
                <c:pt idx="57">
                  <c:v>422.98</c:v>
                </c:pt>
                <c:pt idx="58">
                  <c:v>422.98</c:v>
                </c:pt>
                <c:pt idx="59">
                  <c:v>422.98</c:v>
                </c:pt>
                <c:pt idx="60">
                  <c:v>422.98</c:v>
                </c:pt>
                <c:pt idx="61">
                  <c:v>422.98</c:v>
                </c:pt>
                <c:pt idx="62">
                  <c:v>422.98</c:v>
                </c:pt>
                <c:pt idx="63">
                  <c:v>422.98</c:v>
                </c:pt>
                <c:pt idx="64">
                  <c:v>422.98</c:v>
                </c:pt>
                <c:pt idx="65">
                  <c:v>422.98</c:v>
                </c:pt>
                <c:pt idx="66">
                  <c:v>422.98</c:v>
                </c:pt>
                <c:pt idx="67">
                  <c:v>422.98</c:v>
                </c:pt>
                <c:pt idx="68">
                  <c:v>422.98</c:v>
                </c:pt>
                <c:pt idx="69">
                  <c:v>422.98</c:v>
                </c:pt>
                <c:pt idx="70">
                  <c:v>422.98</c:v>
                </c:pt>
                <c:pt idx="71">
                  <c:v>422.98</c:v>
                </c:pt>
                <c:pt idx="72">
                  <c:v>422.98</c:v>
                </c:pt>
                <c:pt idx="73">
                  <c:v>422.98</c:v>
                </c:pt>
                <c:pt idx="74">
                  <c:v>422.98</c:v>
                </c:pt>
                <c:pt idx="75">
                  <c:v>422.98</c:v>
                </c:pt>
                <c:pt idx="76">
                  <c:v>422.98</c:v>
                </c:pt>
                <c:pt idx="77">
                  <c:v>422.98</c:v>
                </c:pt>
                <c:pt idx="78">
                  <c:v>422.98</c:v>
                </c:pt>
                <c:pt idx="79">
                  <c:v>422.98</c:v>
                </c:pt>
                <c:pt idx="80">
                  <c:v>422.98</c:v>
                </c:pt>
                <c:pt idx="81">
                  <c:v>422.98</c:v>
                </c:pt>
                <c:pt idx="82">
                  <c:v>422.98</c:v>
                </c:pt>
                <c:pt idx="83">
                  <c:v>422.98</c:v>
                </c:pt>
                <c:pt idx="84">
                  <c:v>422.98</c:v>
                </c:pt>
                <c:pt idx="85">
                  <c:v>422.98</c:v>
                </c:pt>
                <c:pt idx="86">
                  <c:v>422.98</c:v>
                </c:pt>
                <c:pt idx="87">
                  <c:v>422.98</c:v>
                </c:pt>
                <c:pt idx="88">
                  <c:v>422.98</c:v>
                </c:pt>
                <c:pt idx="89">
                  <c:v>422.98</c:v>
                </c:pt>
                <c:pt idx="90">
                  <c:v>422.98</c:v>
                </c:pt>
                <c:pt idx="91">
                  <c:v>422.98</c:v>
                </c:pt>
                <c:pt idx="92">
                  <c:v>422.98</c:v>
                </c:pt>
                <c:pt idx="93">
                  <c:v>422.98</c:v>
                </c:pt>
                <c:pt idx="94">
                  <c:v>422.98</c:v>
                </c:pt>
                <c:pt idx="95">
                  <c:v>422.98</c:v>
                </c:pt>
                <c:pt idx="96">
                  <c:v>422.98</c:v>
                </c:pt>
                <c:pt idx="97">
                  <c:v>422.98</c:v>
                </c:pt>
                <c:pt idx="98">
                  <c:v>422.98</c:v>
                </c:pt>
                <c:pt idx="99">
                  <c:v>422.98</c:v>
                </c:pt>
                <c:pt idx="100">
                  <c:v>422.98</c:v>
                </c:pt>
                <c:pt idx="101">
                  <c:v>422.98</c:v>
                </c:pt>
                <c:pt idx="102">
                  <c:v>422.98</c:v>
                </c:pt>
                <c:pt idx="103">
                  <c:v>422.98</c:v>
                </c:pt>
                <c:pt idx="104">
                  <c:v>422.98</c:v>
                </c:pt>
                <c:pt idx="105">
                  <c:v>422.98</c:v>
                </c:pt>
                <c:pt idx="106">
                  <c:v>422.98</c:v>
                </c:pt>
                <c:pt idx="107">
                  <c:v>422.98</c:v>
                </c:pt>
                <c:pt idx="108">
                  <c:v>422.98</c:v>
                </c:pt>
                <c:pt idx="109">
                  <c:v>422.98</c:v>
                </c:pt>
                <c:pt idx="110">
                  <c:v>422.98</c:v>
                </c:pt>
                <c:pt idx="111">
                  <c:v>422.98</c:v>
                </c:pt>
                <c:pt idx="112">
                  <c:v>422.98</c:v>
                </c:pt>
                <c:pt idx="113">
                  <c:v>422.98</c:v>
                </c:pt>
                <c:pt idx="114">
                  <c:v>422.98</c:v>
                </c:pt>
                <c:pt idx="115">
                  <c:v>422.98</c:v>
                </c:pt>
                <c:pt idx="116">
                  <c:v>422.98</c:v>
                </c:pt>
                <c:pt idx="117">
                  <c:v>422.98</c:v>
                </c:pt>
                <c:pt idx="118">
                  <c:v>422.98</c:v>
                </c:pt>
                <c:pt idx="119">
                  <c:v>422.98</c:v>
                </c:pt>
                <c:pt idx="120">
                  <c:v>422.98</c:v>
                </c:pt>
                <c:pt idx="121">
                  <c:v>422.98</c:v>
                </c:pt>
                <c:pt idx="122">
                  <c:v>422.98</c:v>
                </c:pt>
                <c:pt idx="123">
                  <c:v>422.98</c:v>
                </c:pt>
                <c:pt idx="124">
                  <c:v>422.98</c:v>
                </c:pt>
                <c:pt idx="125">
                  <c:v>422.98</c:v>
                </c:pt>
                <c:pt idx="126">
                  <c:v>422.98</c:v>
                </c:pt>
                <c:pt idx="127">
                  <c:v>422.98</c:v>
                </c:pt>
                <c:pt idx="128">
                  <c:v>422.98</c:v>
                </c:pt>
                <c:pt idx="129">
                  <c:v>422.98</c:v>
                </c:pt>
                <c:pt idx="130">
                  <c:v>422.98</c:v>
                </c:pt>
                <c:pt idx="131">
                  <c:v>422.98</c:v>
                </c:pt>
                <c:pt idx="132">
                  <c:v>422.98</c:v>
                </c:pt>
                <c:pt idx="133">
                  <c:v>422.98</c:v>
                </c:pt>
                <c:pt idx="134">
                  <c:v>422.98</c:v>
                </c:pt>
                <c:pt idx="135">
                  <c:v>422.98</c:v>
                </c:pt>
                <c:pt idx="136">
                  <c:v>422.98</c:v>
                </c:pt>
                <c:pt idx="137">
                  <c:v>422.98</c:v>
                </c:pt>
                <c:pt idx="138">
                  <c:v>422.98</c:v>
                </c:pt>
                <c:pt idx="139">
                  <c:v>422.98</c:v>
                </c:pt>
                <c:pt idx="140">
                  <c:v>422.98</c:v>
                </c:pt>
                <c:pt idx="141">
                  <c:v>422.98</c:v>
                </c:pt>
                <c:pt idx="142">
                  <c:v>422.98</c:v>
                </c:pt>
                <c:pt idx="143">
                  <c:v>422.98</c:v>
                </c:pt>
                <c:pt idx="144">
                  <c:v>422.98</c:v>
                </c:pt>
                <c:pt idx="145">
                  <c:v>422.98</c:v>
                </c:pt>
                <c:pt idx="146">
                  <c:v>422.98</c:v>
                </c:pt>
                <c:pt idx="147">
                  <c:v>422.98</c:v>
                </c:pt>
                <c:pt idx="148">
                  <c:v>422.98</c:v>
                </c:pt>
                <c:pt idx="149">
                  <c:v>422.98</c:v>
                </c:pt>
                <c:pt idx="150">
                  <c:v>422.98</c:v>
                </c:pt>
                <c:pt idx="151">
                  <c:v>422.98</c:v>
                </c:pt>
                <c:pt idx="152">
                  <c:v>422.98</c:v>
                </c:pt>
                <c:pt idx="153">
                  <c:v>422.98</c:v>
                </c:pt>
                <c:pt idx="154">
                  <c:v>422.98</c:v>
                </c:pt>
              </c:numCache>
            </c:numRef>
          </c:yVal>
        </c:ser>
        <c:axId val="81357712"/>
        <c:axId val="81357713"/>
      </c:scatterChart>
      <c:valAx>
        <c:axId val="8135771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13"/>
        <c:crosses val="autoZero"/>
      </c:valAx>
      <c:valAx>
        <c:axId val="8135771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1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8.64</c:v>
                </c:pt>
                <c:pt idx="1">
                  <c:v>1.01</c:v>
                </c:pt>
                <c:pt idx="2">
                  <c:v>3.54</c:v>
                </c:pt>
                <c:pt idx="3">
                  <c:v>2.18</c:v>
                </c:pt>
                <c:pt idx="4">
                  <c:v>0.5</c:v>
                </c:pt>
                <c:pt idx="5">
                  <c:v>0.5</c:v>
                </c:pt>
                <c:pt idx="6">
                  <c:v>0.5</c:v>
                </c:pt>
                <c:pt idx="7">
                  <c:v>0.5</c:v>
                </c:pt>
                <c:pt idx="8">
                  <c:v>4.38</c:v>
                </c:pt>
                <c:pt idx="9">
                  <c:v>2.26</c:v>
                </c:pt>
                <c:pt idx="10">
                  <c:v>0.5</c:v>
                </c:pt>
                <c:pt idx="11">
                  <c:v>0.5</c:v>
                </c:pt>
                <c:pt idx="12">
                  <c:v>7.13</c:v>
                </c:pt>
                <c:pt idx="13">
                  <c:v>3.5</c:v>
                </c:pt>
                <c:pt idx="14">
                  <c:v>3.11</c:v>
                </c:pt>
                <c:pt idx="15">
                  <c:v>2.18</c:v>
                </c:pt>
                <c:pt idx="16">
                  <c:v>0.5</c:v>
                </c:pt>
                <c:pt idx="17">
                  <c:v>0.5</c:v>
                </c:pt>
                <c:pt idx="18">
                  <c:v>1.43</c:v>
                </c:pt>
                <c:pt idx="19">
                  <c:v>0.79</c:v>
                </c:pt>
                <c:pt idx="20">
                  <c:v>0.5</c:v>
                </c:pt>
                <c:pt idx="21">
                  <c:v>2.52</c:v>
                </c:pt>
                <c:pt idx="22">
                  <c:v>0.5</c:v>
                </c:pt>
                <c:pt idx="23">
                  <c:v>1.76</c:v>
                </c:pt>
                <c:pt idx="24">
                  <c:v>3.1</c:v>
                </c:pt>
                <c:pt idx="25">
                  <c:v>4.99</c:v>
                </c:pt>
                <c:pt idx="26">
                  <c:v>3.82</c:v>
                </c:pt>
                <c:pt idx="27">
                  <c:v>1.6</c:v>
                </c:pt>
                <c:pt idx="28">
                  <c:v>3.91</c:v>
                </c:pt>
                <c:pt idx="29">
                  <c:v>0.5</c:v>
                </c:pt>
                <c:pt idx="30">
                  <c:v>0.5</c:v>
                </c:pt>
                <c:pt idx="31">
                  <c:v>0.5</c:v>
                </c:pt>
                <c:pt idx="32">
                  <c:v>1.99</c:v>
                </c:pt>
                <c:pt idx="33">
                  <c:v>1.33</c:v>
                </c:pt>
                <c:pt idx="34">
                  <c:v>0.5</c:v>
                </c:pt>
                <c:pt idx="35">
                  <c:v>0.5</c:v>
                </c:pt>
                <c:pt idx="36">
                  <c:v>4.03</c:v>
                </c:pt>
                <c:pt idx="37">
                  <c:v>0.5</c:v>
                </c:pt>
                <c:pt idx="38">
                  <c:v>0.5</c:v>
                </c:pt>
                <c:pt idx="39">
                  <c:v>2.6</c:v>
                </c:pt>
                <c:pt idx="40">
                  <c:v>0.5</c:v>
                </c:pt>
                <c:pt idx="41">
                  <c:v>0.5</c:v>
                </c:pt>
                <c:pt idx="42">
                  <c:v>4.08</c:v>
                </c:pt>
                <c:pt idx="43">
                  <c:v>0.5</c:v>
                </c:pt>
                <c:pt idx="44">
                  <c:v>0.5</c:v>
                </c:pt>
                <c:pt idx="45">
                  <c:v>3.17</c:v>
                </c:pt>
                <c:pt idx="46">
                  <c:v>0.5</c:v>
                </c:pt>
                <c:pt idx="47">
                  <c:v>0.5</c:v>
                </c:pt>
                <c:pt idx="48">
                  <c:v>2.33</c:v>
                </c:pt>
                <c:pt idx="49">
                  <c:v>8.18</c:v>
                </c:pt>
                <c:pt idx="50">
                  <c:v>8.15</c:v>
                </c:pt>
                <c:pt idx="51">
                  <c:v>2.55</c:v>
                </c:pt>
                <c:pt idx="52">
                  <c:v>10.21</c:v>
                </c:pt>
                <c:pt idx="53">
                  <c:v>0.94</c:v>
                </c:pt>
                <c:pt idx="54">
                  <c:v>1.32</c:v>
                </c:pt>
                <c:pt idx="55">
                  <c:v>1.31</c:v>
                </c:pt>
                <c:pt idx="56">
                  <c:v>1.96</c:v>
                </c:pt>
                <c:pt idx="57">
                  <c:v>0.78</c:v>
                </c:pt>
                <c:pt idx="58">
                  <c:v>0.93</c:v>
                </c:pt>
                <c:pt idx="59">
                  <c:v>1.3</c:v>
                </c:pt>
                <c:pt idx="60">
                  <c:v>0.82</c:v>
                </c:pt>
                <c:pt idx="61">
                  <c:v>1.42</c:v>
                </c:pt>
                <c:pt idx="62">
                  <c:v>0.84</c:v>
                </c:pt>
                <c:pt idx="63">
                  <c:v>1.99</c:v>
                </c:pt>
                <c:pt idx="64">
                  <c:v>0.55</c:v>
                </c:pt>
                <c:pt idx="65">
                  <c:v>2.19</c:v>
                </c:pt>
                <c:pt idx="66">
                  <c:v>1.53</c:v>
                </c:pt>
                <c:pt idx="67">
                  <c:v>0.79</c:v>
                </c:pt>
                <c:pt idx="68">
                  <c:v>1.59</c:v>
                </c:pt>
                <c:pt idx="69">
                  <c:v>4.79</c:v>
                </c:pt>
                <c:pt idx="70">
                  <c:v>2.12</c:v>
                </c:pt>
                <c:pt idx="71">
                  <c:v>0.84</c:v>
                </c:pt>
                <c:pt idx="72">
                  <c:v>1.99</c:v>
                </c:pt>
                <c:pt idx="73">
                  <c:v>0.72</c:v>
                </c:pt>
                <c:pt idx="74">
                  <c:v>2.44</c:v>
                </c:pt>
                <c:pt idx="75">
                  <c:v>1.12</c:v>
                </c:pt>
                <c:pt idx="76">
                  <c:v>0.9</c:v>
                </c:pt>
                <c:pt idx="77">
                  <c:v>0.72</c:v>
                </c:pt>
                <c:pt idx="78">
                  <c:v>1.2</c:v>
                </c:pt>
                <c:pt idx="79">
                  <c:v>2.26</c:v>
                </c:pt>
                <c:pt idx="80">
                  <c:v>1.63</c:v>
                </c:pt>
                <c:pt idx="81">
                  <c:v>1.18</c:v>
                </c:pt>
                <c:pt idx="82">
                  <c:v>1.2</c:v>
                </c:pt>
                <c:pt idx="83">
                  <c:v>1.79</c:v>
                </c:pt>
                <c:pt idx="84">
                  <c:v>1.88</c:v>
                </c:pt>
                <c:pt idx="85">
                  <c:v>1.26</c:v>
                </c:pt>
                <c:pt idx="86">
                  <c:v>8.09</c:v>
                </c:pt>
                <c:pt idx="87">
                  <c:v>1.56</c:v>
                </c:pt>
                <c:pt idx="88">
                  <c:v>7.91</c:v>
                </c:pt>
                <c:pt idx="89">
                  <c:v>2.03</c:v>
                </c:pt>
                <c:pt idx="90">
                  <c:v>1.67</c:v>
                </c:pt>
                <c:pt idx="91">
                  <c:v>1.08</c:v>
                </c:pt>
                <c:pt idx="92">
                  <c:v>1.13</c:v>
                </c:pt>
                <c:pt idx="93">
                  <c:v>2.56</c:v>
                </c:pt>
                <c:pt idx="94">
                  <c:v>5.14</c:v>
                </c:pt>
                <c:pt idx="95">
                  <c:v>3.86</c:v>
                </c:pt>
                <c:pt idx="96">
                  <c:v>3.35</c:v>
                </c:pt>
                <c:pt idx="97">
                  <c:v>3.0</c:v>
                </c:pt>
                <c:pt idx="98">
                  <c:v>2.81</c:v>
                </c:pt>
                <c:pt idx="99">
                  <c:v>2.91</c:v>
                </c:pt>
                <c:pt idx="100">
                  <c:v>2.68</c:v>
                </c:pt>
                <c:pt idx="101">
                  <c:v>2.78</c:v>
                </c:pt>
                <c:pt idx="102">
                  <c:v>1.41</c:v>
                </c:pt>
                <c:pt idx="103">
                  <c:v>1.76</c:v>
                </c:pt>
                <c:pt idx="104">
                  <c:v>1.63</c:v>
                </c:pt>
                <c:pt idx="105">
                  <c:v>1.24</c:v>
                </c:pt>
                <c:pt idx="106">
                  <c:v>1.58</c:v>
                </c:pt>
                <c:pt idx="107">
                  <c:v>1.97</c:v>
                </c:pt>
                <c:pt idx="108">
                  <c:v>2.58</c:v>
                </c:pt>
                <c:pt idx="109">
                  <c:v>1.23</c:v>
                </c:pt>
                <c:pt idx="110">
                  <c:v>1.29</c:v>
                </c:pt>
                <c:pt idx="111">
                  <c:v>1.29</c:v>
                </c:pt>
                <c:pt idx="112">
                  <c:v>1.18</c:v>
                </c:pt>
                <c:pt idx="113">
                  <c:v>1.21</c:v>
                </c:pt>
                <c:pt idx="114">
                  <c:v>1.2</c:v>
                </c:pt>
                <c:pt idx="115">
                  <c:v>1.23</c:v>
                </c:pt>
                <c:pt idx="116">
                  <c:v>1.23</c:v>
                </c:pt>
                <c:pt idx="117">
                  <c:v>1.25</c:v>
                </c:pt>
                <c:pt idx="118">
                  <c:v>1.36</c:v>
                </c:pt>
                <c:pt idx="119">
                  <c:v>2.28</c:v>
                </c:pt>
                <c:pt idx="120">
                  <c:v>3.73</c:v>
                </c:pt>
                <c:pt idx="121">
                  <c:v>1.71</c:v>
                </c:pt>
                <c:pt idx="122">
                  <c:v>0.5</c:v>
                </c:pt>
                <c:pt idx="123">
                  <c:v>2.05</c:v>
                </c:pt>
                <c:pt idx="124">
                  <c:v>0.5</c:v>
                </c:pt>
                <c:pt idx="125">
                  <c:v>2.04</c:v>
                </c:pt>
                <c:pt idx="126">
                  <c:v>0.5</c:v>
                </c:pt>
                <c:pt idx="127">
                  <c:v>0.5</c:v>
                </c:pt>
                <c:pt idx="128">
                  <c:v>0.5</c:v>
                </c:pt>
                <c:pt idx="129">
                  <c:v>3.1</c:v>
                </c:pt>
                <c:pt idx="130">
                  <c:v>0.5</c:v>
                </c:pt>
                <c:pt idx="131">
                  <c:v>0.5</c:v>
                </c:pt>
                <c:pt idx="132">
                  <c:v>0.5</c:v>
                </c:pt>
                <c:pt idx="133">
                  <c:v>3.64</c:v>
                </c:pt>
                <c:pt idx="134">
                  <c:v>0.5</c:v>
                </c:pt>
                <c:pt idx="135">
                  <c:v>3.79</c:v>
                </c:pt>
                <c:pt idx="136">
                  <c:v>0.5</c:v>
                </c:pt>
                <c:pt idx="137">
                  <c:v>0.5</c:v>
                </c:pt>
                <c:pt idx="138">
                  <c:v>0.5</c:v>
                </c:pt>
                <c:pt idx="139">
                  <c:v>0.5</c:v>
                </c:pt>
                <c:pt idx="140">
                  <c:v>0.5</c:v>
                </c:pt>
                <c:pt idx="141">
                  <c:v>3.32</c:v>
                </c:pt>
                <c:pt idx="142">
                  <c:v>0.5</c:v>
                </c:pt>
                <c:pt idx="143">
                  <c:v>0.5</c:v>
                </c:pt>
                <c:pt idx="144">
                  <c:v>5.87</c:v>
                </c:pt>
                <c:pt idx="145">
                  <c:v>4.43</c:v>
                </c:pt>
                <c:pt idx="146">
                  <c:v>1.59</c:v>
                </c:pt>
                <c:pt idx="147">
                  <c:v>2.41</c:v>
                </c:pt>
                <c:pt idx="148">
                  <c:v>0.5</c:v>
                </c:pt>
                <c:pt idx="149">
                  <c:v>1.44</c:v>
                </c:pt>
                <c:pt idx="150">
                  <c:v>3.85</c:v>
                </c:pt>
                <c:pt idx="151">
                  <c:v>2.7</c:v>
                </c:pt>
                <c:pt idx="152">
                  <c:v>0.5</c:v>
                </c:pt>
                <c:pt idx="153">
                  <c:v>4.91</c:v>
                </c:pt>
                <c:pt idx="154">
                  <c:v>0.5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6.55</c:v>
                </c:pt>
                <c:pt idx="1">
                  <c:v>0.63</c:v>
                </c:pt>
                <c:pt idx="2">
                  <c:v>1.02</c:v>
                </c:pt>
                <c:pt idx="3">
                  <c:v>1.61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0.66</c:v>
                </c:pt>
                <c:pt idx="9">
                  <c:v>1.29</c:v>
                </c:pt>
                <c:pt idx="10">
                  <c:v>0.0</c:v>
                </c:pt>
                <c:pt idx="11">
                  <c:v>0.0</c:v>
                </c:pt>
                <c:pt idx="12">
                  <c:v>5.86</c:v>
                </c:pt>
                <c:pt idx="13">
                  <c:v>3.17</c:v>
                </c:pt>
                <c:pt idx="14">
                  <c:v>0.7</c:v>
                </c:pt>
                <c:pt idx="15">
                  <c:v>1.45</c:v>
                </c:pt>
                <c:pt idx="16">
                  <c:v>0.0</c:v>
                </c:pt>
                <c:pt idx="17">
                  <c:v>0.0</c:v>
                </c:pt>
                <c:pt idx="18">
                  <c:v>1.3</c:v>
                </c:pt>
                <c:pt idx="19">
                  <c:v>0.62</c:v>
                </c:pt>
                <c:pt idx="20">
                  <c:v>0.0</c:v>
                </c:pt>
                <c:pt idx="21">
                  <c:v>1.36</c:v>
                </c:pt>
                <c:pt idx="22">
                  <c:v>0.0</c:v>
                </c:pt>
                <c:pt idx="23">
                  <c:v>0.67</c:v>
                </c:pt>
                <c:pt idx="24">
                  <c:v>2.92</c:v>
                </c:pt>
                <c:pt idx="25">
                  <c:v>4.95</c:v>
                </c:pt>
                <c:pt idx="26">
                  <c:v>3.18</c:v>
                </c:pt>
                <c:pt idx="27">
                  <c:v>1.12</c:v>
                </c:pt>
                <c:pt idx="28">
                  <c:v>2.59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0.99</c:v>
                </c:pt>
                <c:pt idx="33">
                  <c:v>1.21</c:v>
                </c:pt>
                <c:pt idx="34">
                  <c:v>0.0</c:v>
                </c:pt>
                <c:pt idx="35">
                  <c:v>0.0</c:v>
                </c:pt>
                <c:pt idx="36">
                  <c:v>1.66</c:v>
                </c:pt>
                <c:pt idx="37">
                  <c:v>0.0</c:v>
                </c:pt>
                <c:pt idx="38">
                  <c:v>0.0</c:v>
                </c:pt>
                <c:pt idx="39">
                  <c:v>1.33</c:v>
                </c:pt>
                <c:pt idx="40">
                  <c:v>0.0</c:v>
                </c:pt>
                <c:pt idx="41">
                  <c:v>0.0</c:v>
                </c:pt>
                <c:pt idx="42">
                  <c:v>0.74</c:v>
                </c:pt>
                <c:pt idx="43">
                  <c:v>0.0</c:v>
                </c:pt>
                <c:pt idx="44">
                  <c:v>0.0</c:v>
                </c:pt>
                <c:pt idx="45">
                  <c:v>1.11</c:v>
                </c:pt>
                <c:pt idx="46">
                  <c:v>0.0</c:v>
                </c:pt>
                <c:pt idx="47">
                  <c:v>0.0</c:v>
                </c:pt>
                <c:pt idx="48">
                  <c:v>2.23</c:v>
                </c:pt>
                <c:pt idx="49">
                  <c:v>8.0</c:v>
                </c:pt>
                <c:pt idx="50">
                  <c:v>7.68</c:v>
                </c:pt>
                <c:pt idx="51">
                  <c:v>2.34</c:v>
                </c:pt>
                <c:pt idx="52">
                  <c:v>9.31</c:v>
                </c:pt>
                <c:pt idx="53">
                  <c:v>0.65</c:v>
                </c:pt>
                <c:pt idx="54">
                  <c:v>1.29</c:v>
                </c:pt>
                <c:pt idx="55">
                  <c:v>1.31</c:v>
                </c:pt>
                <c:pt idx="56">
                  <c:v>1.37</c:v>
                </c:pt>
                <c:pt idx="57">
                  <c:v>0.73</c:v>
                </c:pt>
                <c:pt idx="58">
                  <c:v>0.91</c:v>
                </c:pt>
                <c:pt idx="59">
                  <c:v>1.3</c:v>
                </c:pt>
                <c:pt idx="60">
                  <c:v>0.75</c:v>
                </c:pt>
                <c:pt idx="61">
                  <c:v>1.21</c:v>
                </c:pt>
                <c:pt idx="62">
                  <c:v>0.82</c:v>
                </c:pt>
                <c:pt idx="63">
                  <c:v>1.93</c:v>
                </c:pt>
                <c:pt idx="64">
                  <c:v>0.53</c:v>
                </c:pt>
                <c:pt idx="65">
                  <c:v>0.91</c:v>
                </c:pt>
                <c:pt idx="66">
                  <c:v>1.51</c:v>
                </c:pt>
                <c:pt idx="67">
                  <c:v>0.76</c:v>
                </c:pt>
                <c:pt idx="68">
                  <c:v>1.29</c:v>
                </c:pt>
                <c:pt idx="69">
                  <c:v>4.68</c:v>
                </c:pt>
                <c:pt idx="70">
                  <c:v>2.01</c:v>
                </c:pt>
                <c:pt idx="71">
                  <c:v>0.77</c:v>
                </c:pt>
                <c:pt idx="72">
                  <c:v>1.63</c:v>
                </c:pt>
                <c:pt idx="73">
                  <c:v>0.71</c:v>
                </c:pt>
                <c:pt idx="74">
                  <c:v>2.43</c:v>
                </c:pt>
                <c:pt idx="75">
                  <c:v>1.11</c:v>
                </c:pt>
                <c:pt idx="76">
                  <c:v>0.89</c:v>
                </c:pt>
                <c:pt idx="77">
                  <c:v>0.69</c:v>
                </c:pt>
                <c:pt idx="78">
                  <c:v>1.13</c:v>
                </c:pt>
                <c:pt idx="79">
                  <c:v>2.22</c:v>
                </c:pt>
                <c:pt idx="80">
                  <c:v>1.62</c:v>
                </c:pt>
                <c:pt idx="81">
                  <c:v>1.18</c:v>
                </c:pt>
                <c:pt idx="82">
                  <c:v>1.17</c:v>
                </c:pt>
                <c:pt idx="83">
                  <c:v>0.83</c:v>
                </c:pt>
                <c:pt idx="84">
                  <c:v>1.25</c:v>
                </c:pt>
                <c:pt idx="85">
                  <c:v>1.12</c:v>
                </c:pt>
                <c:pt idx="86">
                  <c:v>7.93</c:v>
                </c:pt>
                <c:pt idx="87">
                  <c:v>1.54</c:v>
                </c:pt>
                <c:pt idx="88">
                  <c:v>7.66</c:v>
                </c:pt>
                <c:pt idx="89">
                  <c:v>0.7</c:v>
                </c:pt>
                <c:pt idx="90">
                  <c:v>1.69</c:v>
                </c:pt>
                <c:pt idx="91">
                  <c:v>1.08</c:v>
                </c:pt>
                <c:pt idx="92">
                  <c:v>1.11</c:v>
                </c:pt>
                <c:pt idx="93">
                  <c:v>2.5</c:v>
                </c:pt>
                <c:pt idx="94">
                  <c:v>5.09</c:v>
                </c:pt>
                <c:pt idx="95">
                  <c:v>3.84</c:v>
                </c:pt>
                <c:pt idx="96">
                  <c:v>3.35</c:v>
                </c:pt>
                <c:pt idx="97">
                  <c:v>3.0</c:v>
                </c:pt>
                <c:pt idx="98">
                  <c:v>2.81</c:v>
                </c:pt>
                <c:pt idx="99">
                  <c:v>2.9</c:v>
                </c:pt>
                <c:pt idx="100">
                  <c:v>2.69</c:v>
                </c:pt>
                <c:pt idx="101">
                  <c:v>2.78</c:v>
                </c:pt>
                <c:pt idx="102">
                  <c:v>1.4</c:v>
                </c:pt>
                <c:pt idx="103">
                  <c:v>1.76</c:v>
                </c:pt>
                <c:pt idx="104">
                  <c:v>1.63</c:v>
                </c:pt>
                <c:pt idx="105">
                  <c:v>1.24</c:v>
                </c:pt>
                <c:pt idx="106">
                  <c:v>1.58</c:v>
                </c:pt>
                <c:pt idx="107">
                  <c:v>1.96</c:v>
                </c:pt>
                <c:pt idx="108">
                  <c:v>2.57</c:v>
                </c:pt>
                <c:pt idx="109">
                  <c:v>1.23</c:v>
                </c:pt>
                <c:pt idx="110">
                  <c:v>1.29</c:v>
                </c:pt>
                <c:pt idx="111">
                  <c:v>1.29</c:v>
                </c:pt>
                <c:pt idx="112">
                  <c:v>1.18</c:v>
                </c:pt>
                <c:pt idx="113">
                  <c:v>1.21</c:v>
                </c:pt>
                <c:pt idx="114">
                  <c:v>1.2</c:v>
                </c:pt>
                <c:pt idx="115">
                  <c:v>1.23</c:v>
                </c:pt>
                <c:pt idx="116">
                  <c:v>1.23</c:v>
                </c:pt>
                <c:pt idx="117">
                  <c:v>1.25</c:v>
                </c:pt>
                <c:pt idx="118">
                  <c:v>1.29</c:v>
                </c:pt>
                <c:pt idx="119">
                  <c:v>2.25</c:v>
                </c:pt>
                <c:pt idx="120">
                  <c:v>3.66</c:v>
                </c:pt>
                <c:pt idx="121">
                  <c:v>1.41</c:v>
                </c:pt>
                <c:pt idx="122">
                  <c:v>0.0</c:v>
                </c:pt>
                <c:pt idx="123">
                  <c:v>1.49</c:v>
                </c:pt>
                <c:pt idx="124">
                  <c:v>0.0</c:v>
                </c:pt>
                <c:pt idx="125">
                  <c:v>1.02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1.24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1.16</c:v>
                </c:pt>
                <c:pt idx="134">
                  <c:v>0.0</c:v>
                </c:pt>
                <c:pt idx="135">
                  <c:v>2.43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0.69</c:v>
                </c:pt>
                <c:pt idx="142">
                  <c:v>0.0</c:v>
                </c:pt>
                <c:pt idx="143">
                  <c:v>0.0</c:v>
                </c:pt>
                <c:pt idx="144">
                  <c:v>5.83</c:v>
                </c:pt>
                <c:pt idx="145">
                  <c:v>4.4</c:v>
                </c:pt>
                <c:pt idx="146">
                  <c:v>1.29</c:v>
                </c:pt>
                <c:pt idx="147">
                  <c:v>2.27</c:v>
                </c:pt>
                <c:pt idx="148">
                  <c:v>0.0</c:v>
                </c:pt>
                <c:pt idx="149">
                  <c:v>0.61</c:v>
                </c:pt>
                <c:pt idx="150">
                  <c:v>1.24</c:v>
                </c:pt>
                <c:pt idx="151">
                  <c:v>0.66</c:v>
                </c:pt>
                <c:pt idx="152">
                  <c:v>0.0</c:v>
                </c:pt>
                <c:pt idx="153">
                  <c:v>3.73</c:v>
                </c:pt>
                <c:pt idx="154">
                  <c:v>0.0</c:v>
                </c:pt>
              </c:numCache>
            </c:numRef>
          </c:yVal>
        </c:ser>
        <c:axId val="81357978"/>
        <c:axId val="81357979"/>
      </c:scatterChart>
      <c:valAx>
        <c:axId val="8135797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79"/>
        <c:crosses val="autoZero"/>
      </c:valAx>
      <c:valAx>
        <c:axId val="8135797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 Size (KB)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7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Util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1.83</c:v>
                </c:pt>
                <c:pt idx="1">
                  <c:v>1.49</c:v>
                </c:pt>
                <c:pt idx="2">
                  <c:v>1.39</c:v>
                </c:pt>
                <c:pt idx="3">
                  <c:v>1.49</c:v>
                </c:pt>
                <c:pt idx="4">
                  <c:v>1.35</c:v>
                </c:pt>
                <c:pt idx="5">
                  <c:v>1.09</c:v>
                </c:pt>
                <c:pt idx="6">
                  <c:v>1.22</c:v>
                </c:pt>
                <c:pt idx="7">
                  <c:v>0.96</c:v>
                </c:pt>
                <c:pt idx="8">
                  <c:v>0.91</c:v>
                </c:pt>
                <c:pt idx="9">
                  <c:v>1.02</c:v>
                </c:pt>
                <c:pt idx="10">
                  <c:v>0.62</c:v>
                </c:pt>
                <c:pt idx="11">
                  <c:v>0.52</c:v>
                </c:pt>
                <c:pt idx="12">
                  <c:v>0.48</c:v>
                </c:pt>
                <c:pt idx="13">
                  <c:v>0.89</c:v>
                </c:pt>
                <c:pt idx="14">
                  <c:v>0.56</c:v>
                </c:pt>
                <c:pt idx="15">
                  <c:v>0.8</c:v>
                </c:pt>
                <c:pt idx="16">
                  <c:v>1.25</c:v>
                </c:pt>
                <c:pt idx="17">
                  <c:v>0.75</c:v>
                </c:pt>
                <c:pt idx="18">
                  <c:v>1.06</c:v>
                </c:pt>
                <c:pt idx="19">
                  <c:v>0.86</c:v>
                </c:pt>
                <c:pt idx="20">
                  <c:v>1.36</c:v>
                </c:pt>
                <c:pt idx="21">
                  <c:v>0.94</c:v>
                </c:pt>
                <c:pt idx="22">
                  <c:v>1.09</c:v>
                </c:pt>
                <c:pt idx="23">
                  <c:v>1.17</c:v>
                </c:pt>
                <c:pt idx="24">
                  <c:v>1.53</c:v>
                </c:pt>
                <c:pt idx="25">
                  <c:v>1.63</c:v>
                </c:pt>
                <c:pt idx="26">
                  <c:v>1.61</c:v>
                </c:pt>
                <c:pt idx="27">
                  <c:v>1.98</c:v>
                </c:pt>
                <c:pt idx="28">
                  <c:v>2.14</c:v>
                </c:pt>
                <c:pt idx="29">
                  <c:v>1.38</c:v>
                </c:pt>
                <c:pt idx="30">
                  <c:v>1.37</c:v>
                </c:pt>
                <c:pt idx="31">
                  <c:v>1.09</c:v>
                </c:pt>
                <c:pt idx="32">
                  <c:v>1.52</c:v>
                </c:pt>
                <c:pt idx="33">
                  <c:v>1.21</c:v>
                </c:pt>
                <c:pt idx="34">
                  <c:v>1.25</c:v>
                </c:pt>
                <c:pt idx="35">
                  <c:v>1.21</c:v>
                </c:pt>
                <c:pt idx="36">
                  <c:v>1.41</c:v>
                </c:pt>
                <c:pt idx="37">
                  <c:v>0.8</c:v>
                </c:pt>
                <c:pt idx="38">
                  <c:v>1.03</c:v>
                </c:pt>
                <c:pt idx="39">
                  <c:v>1.49</c:v>
                </c:pt>
                <c:pt idx="40">
                  <c:v>1.48</c:v>
                </c:pt>
                <c:pt idx="41">
                  <c:v>0.89</c:v>
                </c:pt>
                <c:pt idx="42">
                  <c:v>0.78</c:v>
                </c:pt>
                <c:pt idx="43">
                  <c:v>1.02</c:v>
                </c:pt>
                <c:pt idx="44">
                  <c:v>0.71</c:v>
                </c:pt>
                <c:pt idx="45">
                  <c:v>1.22</c:v>
                </c:pt>
                <c:pt idx="46">
                  <c:v>1.03</c:v>
                </c:pt>
                <c:pt idx="47">
                  <c:v>1.22</c:v>
                </c:pt>
                <c:pt idx="48">
                  <c:v>1.07</c:v>
                </c:pt>
                <c:pt idx="49">
                  <c:v>0.9</c:v>
                </c:pt>
                <c:pt idx="50">
                  <c:v>0.9</c:v>
                </c:pt>
                <c:pt idx="51">
                  <c:v>0.81</c:v>
                </c:pt>
                <c:pt idx="52">
                  <c:v>0.85</c:v>
                </c:pt>
                <c:pt idx="53">
                  <c:v>0.46</c:v>
                </c:pt>
                <c:pt idx="54">
                  <c:v>0.65</c:v>
                </c:pt>
                <c:pt idx="55">
                  <c:v>0.74</c:v>
                </c:pt>
                <c:pt idx="56">
                  <c:v>0.66</c:v>
                </c:pt>
                <c:pt idx="57">
                  <c:v>0.93</c:v>
                </c:pt>
                <c:pt idx="58">
                  <c:v>0.76</c:v>
                </c:pt>
                <c:pt idx="59">
                  <c:v>0.73</c:v>
                </c:pt>
                <c:pt idx="60">
                  <c:v>1.0</c:v>
                </c:pt>
                <c:pt idx="61">
                  <c:v>0.82</c:v>
                </c:pt>
                <c:pt idx="62">
                  <c:v>0.89</c:v>
                </c:pt>
                <c:pt idx="63">
                  <c:v>0.89</c:v>
                </c:pt>
                <c:pt idx="64">
                  <c:v>1.04</c:v>
                </c:pt>
                <c:pt idx="65">
                  <c:v>1.17</c:v>
                </c:pt>
                <c:pt idx="66">
                  <c:v>1.34</c:v>
                </c:pt>
                <c:pt idx="67">
                  <c:v>1.04</c:v>
                </c:pt>
                <c:pt idx="68">
                  <c:v>0.66</c:v>
                </c:pt>
                <c:pt idx="69">
                  <c:v>0.48</c:v>
                </c:pt>
                <c:pt idx="70">
                  <c:v>1.33</c:v>
                </c:pt>
                <c:pt idx="71">
                  <c:v>1.27</c:v>
                </c:pt>
                <c:pt idx="72">
                  <c:v>2.42</c:v>
                </c:pt>
                <c:pt idx="73">
                  <c:v>1.87</c:v>
                </c:pt>
                <c:pt idx="74">
                  <c:v>1.71</c:v>
                </c:pt>
                <c:pt idx="75">
                  <c:v>1.27</c:v>
                </c:pt>
                <c:pt idx="76">
                  <c:v>1.33</c:v>
                </c:pt>
                <c:pt idx="77">
                  <c:v>0.85</c:v>
                </c:pt>
                <c:pt idx="78">
                  <c:v>1.02</c:v>
                </c:pt>
                <c:pt idx="79">
                  <c:v>1.31</c:v>
                </c:pt>
                <c:pt idx="80">
                  <c:v>1.12</c:v>
                </c:pt>
                <c:pt idx="81">
                  <c:v>1.29</c:v>
                </c:pt>
                <c:pt idx="82">
                  <c:v>1.11</c:v>
                </c:pt>
                <c:pt idx="83">
                  <c:v>1.01</c:v>
                </c:pt>
                <c:pt idx="84">
                  <c:v>1.16</c:v>
                </c:pt>
                <c:pt idx="85">
                  <c:v>1.04</c:v>
                </c:pt>
                <c:pt idx="86">
                  <c:v>1.19</c:v>
                </c:pt>
                <c:pt idx="87">
                  <c:v>1.46</c:v>
                </c:pt>
                <c:pt idx="88">
                  <c:v>1.12</c:v>
                </c:pt>
                <c:pt idx="89">
                  <c:v>1.33</c:v>
                </c:pt>
                <c:pt idx="90">
                  <c:v>1.43</c:v>
                </c:pt>
                <c:pt idx="91">
                  <c:v>1.34</c:v>
                </c:pt>
                <c:pt idx="92">
                  <c:v>1.09</c:v>
                </c:pt>
                <c:pt idx="93">
                  <c:v>0.94</c:v>
                </c:pt>
                <c:pt idx="94">
                  <c:v>0.41</c:v>
                </c:pt>
                <c:pt idx="95">
                  <c:v>0.63</c:v>
                </c:pt>
                <c:pt idx="96">
                  <c:v>1.18</c:v>
                </c:pt>
                <c:pt idx="97">
                  <c:v>1.34</c:v>
                </c:pt>
                <c:pt idx="98">
                  <c:v>1.48</c:v>
                </c:pt>
                <c:pt idx="99">
                  <c:v>1.37</c:v>
                </c:pt>
                <c:pt idx="100">
                  <c:v>1.22</c:v>
                </c:pt>
                <c:pt idx="101">
                  <c:v>1.17</c:v>
                </c:pt>
                <c:pt idx="102">
                  <c:v>1.05</c:v>
                </c:pt>
                <c:pt idx="103">
                  <c:v>1.12</c:v>
                </c:pt>
                <c:pt idx="104">
                  <c:v>1.26</c:v>
                </c:pt>
                <c:pt idx="105">
                  <c:v>1.5</c:v>
                </c:pt>
                <c:pt idx="106">
                  <c:v>1.63</c:v>
                </c:pt>
                <c:pt idx="107">
                  <c:v>1.67</c:v>
                </c:pt>
                <c:pt idx="108">
                  <c:v>1.77</c:v>
                </c:pt>
                <c:pt idx="109">
                  <c:v>1.61</c:v>
                </c:pt>
                <c:pt idx="110">
                  <c:v>1.93</c:v>
                </c:pt>
                <c:pt idx="111">
                  <c:v>2.45</c:v>
                </c:pt>
                <c:pt idx="112">
                  <c:v>2.21</c:v>
                </c:pt>
                <c:pt idx="113">
                  <c:v>2.47</c:v>
                </c:pt>
                <c:pt idx="114">
                  <c:v>1.81</c:v>
                </c:pt>
                <c:pt idx="115">
                  <c:v>1.71</c:v>
                </c:pt>
                <c:pt idx="116">
                  <c:v>1.82</c:v>
                </c:pt>
                <c:pt idx="117">
                  <c:v>1.76</c:v>
                </c:pt>
                <c:pt idx="118">
                  <c:v>1.61</c:v>
                </c:pt>
                <c:pt idx="119">
                  <c:v>1.12</c:v>
                </c:pt>
                <c:pt idx="120">
                  <c:v>1.09</c:v>
                </c:pt>
                <c:pt idx="121">
                  <c:v>2.38</c:v>
                </c:pt>
                <c:pt idx="122">
                  <c:v>2.52</c:v>
                </c:pt>
                <c:pt idx="123">
                  <c:v>2.41</c:v>
                </c:pt>
                <c:pt idx="124">
                  <c:v>2.56</c:v>
                </c:pt>
                <c:pt idx="125">
                  <c:v>1.77</c:v>
                </c:pt>
                <c:pt idx="126">
                  <c:v>2.48</c:v>
                </c:pt>
                <c:pt idx="127">
                  <c:v>1.45</c:v>
                </c:pt>
                <c:pt idx="128">
                  <c:v>1.31</c:v>
                </c:pt>
                <c:pt idx="129">
                  <c:v>1.85</c:v>
                </c:pt>
                <c:pt idx="130">
                  <c:v>2.64</c:v>
                </c:pt>
                <c:pt idx="131">
                  <c:v>1.77</c:v>
                </c:pt>
                <c:pt idx="132">
                  <c:v>1.33</c:v>
                </c:pt>
                <c:pt idx="133">
                  <c:v>1.46</c:v>
                </c:pt>
                <c:pt idx="134">
                  <c:v>1.14</c:v>
                </c:pt>
                <c:pt idx="135">
                  <c:v>1.81</c:v>
                </c:pt>
                <c:pt idx="136">
                  <c:v>1.61</c:v>
                </c:pt>
                <c:pt idx="137">
                  <c:v>1.55</c:v>
                </c:pt>
                <c:pt idx="138">
                  <c:v>2.43</c:v>
                </c:pt>
                <c:pt idx="139">
                  <c:v>2.55</c:v>
                </c:pt>
                <c:pt idx="140">
                  <c:v>2.18</c:v>
                </c:pt>
                <c:pt idx="141">
                  <c:v>2.06</c:v>
                </c:pt>
                <c:pt idx="142">
                  <c:v>2.86</c:v>
                </c:pt>
                <c:pt idx="143">
                  <c:v>1.87</c:v>
                </c:pt>
                <c:pt idx="144">
                  <c:v>2.42</c:v>
                </c:pt>
                <c:pt idx="145">
                  <c:v>2.65</c:v>
                </c:pt>
                <c:pt idx="146">
                  <c:v>2.24</c:v>
                </c:pt>
                <c:pt idx="147">
                  <c:v>2.1</c:v>
                </c:pt>
                <c:pt idx="148">
                  <c:v>2.59</c:v>
                </c:pt>
                <c:pt idx="149">
                  <c:v>2.1</c:v>
                </c:pt>
                <c:pt idx="150">
                  <c:v>2.48</c:v>
                </c:pt>
                <c:pt idx="151">
                  <c:v>2.51</c:v>
                </c:pt>
                <c:pt idx="152">
                  <c:v>1.88</c:v>
                </c:pt>
                <c:pt idx="153">
                  <c:v>2.32</c:v>
                </c:pt>
                <c:pt idx="154">
                  <c:v>2.11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Utilization (%)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1.40</c:v>
                </c:pt>
                <c:pt idx="1">
                  <c:v>1.40</c:v>
                </c:pt>
                <c:pt idx="2">
                  <c:v>1.40</c:v>
                </c:pt>
                <c:pt idx="3">
                  <c:v>1.40</c:v>
                </c:pt>
                <c:pt idx="4">
                  <c:v>1.40</c:v>
                </c:pt>
                <c:pt idx="5">
                  <c:v>1.40</c:v>
                </c:pt>
                <c:pt idx="6">
                  <c:v>1.40</c:v>
                </c:pt>
                <c:pt idx="7">
                  <c:v>1.40</c:v>
                </c:pt>
                <c:pt idx="8">
                  <c:v>1.40</c:v>
                </c:pt>
                <c:pt idx="9">
                  <c:v>1.40</c:v>
                </c:pt>
                <c:pt idx="10">
                  <c:v>1.40</c:v>
                </c:pt>
                <c:pt idx="11">
                  <c:v>1.40</c:v>
                </c:pt>
                <c:pt idx="12">
                  <c:v>1.40</c:v>
                </c:pt>
                <c:pt idx="13">
                  <c:v>1.40</c:v>
                </c:pt>
                <c:pt idx="14">
                  <c:v>1.40</c:v>
                </c:pt>
                <c:pt idx="15">
                  <c:v>1.40</c:v>
                </c:pt>
                <c:pt idx="16">
                  <c:v>1.40</c:v>
                </c:pt>
                <c:pt idx="17">
                  <c:v>1.40</c:v>
                </c:pt>
                <c:pt idx="18">
                  <c:v>1.40</c:v>
                </c:pt>
                <c:pt idx="19">
                  <c:v>1.40</c:v>
                </c:pt>
                <c:pt idx="20">
                  <c:v>1.40</c:v>
                </c:pt>
                <c:pt idx="21">
                  <c:v>1.40</c:v>
                </c:pt>
                <c:pt idx="22">
                  <c:v>1.40</c:v>
                </c:pt>
                <c:pt idx="23">
                  <c:v>1.40</c:v>
                </c:pt>
                <c:pt idx="24">
                  <c:v>1.40</c:v>
                </c:pt>
                <c:pt idx="25">
                  <c:v>1.40</c:v>
                </c:pt>
                <c:pt idx="26">
                  <c:v>1.40</c:v>
                </c:pt>
                <c:pt idx="27">
                  <c:v>1.40</c:v>
                </c:pt>
                <c:pt idx="28">
                  <c:v>1.40</c:v>
                </c:pt>
                <c:pt idx="29">
                  <c:v>1.40</c:v>
                </c:pt>
                <c:pt idx="30">
                  <c:v>1.40</c:v>
                </c:pt>
                <c:pt idx="31">
                  <c:v>1.40</c:v>
                </c:pt>
                <c:pt idx="32">
                  <c:v>1.40</c:v>
                </c:pt>
                <c:pt idx="33">
                  <c:v>1.40</c:v>
                </c:pt>
                <c:pt idx="34">
                  <c:v>1.40</c:v>
                </c:pt>
                <c:pt idx="35">
                  <c:v>1.40</c:v>
                </c:pt>
                <c:pt idx="36">
                  <c:v>1.40</c:v>
                </c:pt>
                <c:pt idx="37">
                  <c:v>1.40</c:v>
                </c:pt>
                <c:pt idx="38">
                  <c:v>1.40</c:v>
                </c:pt>
                <c:pt idx="39">
                  <c:v>1.40</c:v>
                </c:pt>
                <c:pt idx="40">
                  <c:v>1.40</c:v>
                </c:pt>
                <c:pt idx="41">
                  <c:v>1.40</c:v>
                </c:pt>
                <c:pt idx="42">
                  <c:v>1.40</c:v>
                </c:pt>
                <c:pt idx="43">
                  <c:v>1.40</c:v>
                </c:pt>
                <c:pt idx="44">
                  <c:v>1.40</c:v>
                </c:pt>
                <c:pt idx="45">
                  <c:v>1.40</c:v>
                </c:pt>
                <c:pt idx="46">
                  <c:v>1.40</c:v>
                </c:pt>
                <c:pt idx="47">
                  <c:v>1.40</c:v>
                </c:pt>
                <c:pt idx="48">
                  <c:v>1.40</c:v>
                </c:pt>
                <c:pt idx="49">
                  <c:v>1.40</c:v>
                </c:pt>
                <c:pt idx="50">
                  <c:v>1.40</c:v>
                </c:pt>
                <c:pt idx="51">
                  <c:v>1.40</c:v>
                </c:pt>
                <c:pt idx="52">
                  <c:v>1.40</c:v>
                </c:pt>
                <c:pt idx="53">
                  <c:v>1.40</c:v>
                </c:pt>
                <c:pt idx="54">
                  <c:v>1.40</c:v>
                </c:pt>
                <c:pt idx="55">
                  <c:v>1.40</c:v>
                </c:pt>
                <c:pt idx="56">
                  <c:v>1.40</c:v>
                </c:pt>
                <c:pt idx="57">
                  <c:v>1.40</c:v>
                </c:pt>
                <c:pt idx="58">
                  <c:v>1.40</c:v>
                </c:pt>
                <c:pt idx="59">
                  <c:v>1.40</c:v>
                </c:pt>
                <c:pt idx="60">
                  <c:v>1.40</c:v>
                </c:pt>
                <c:pt idx="61">
                  <c:v>1.40</c:v>
                </c:pt>
                <c:pt idx="62">
                  <c:v>1.40</c:v>
                </c:pt>
                <c:pt idx="63">
                  <c:v>1.40</c:v>
                </c:pt>
                <c:pt idx="64">
                  <c:v>1.40</c:v>
                </c:pt>
                <c:pt idx="65">
                  <c:v>1.40</c:v>
                </c:pt>
                <c:pt idx="66">
                  <c:v>1.40</c:v>
                </c:pt>
                <c:pt idx="67">
                  <c:v>1.40</c:v>
                </c:pt>
                <c:pt idx="68">
                  <c:v>1.40</c:v>
                </c:pt>
                <c:pt idx="69">
                  <c:v>1.40</c:v>
                </c:pt>
                <c:pt idx="70">
                  <c:v>1.40</c:v>
                </c:pt>
                <c:pt idx="71">
                  <c:v>1.40</c:v>
                </c:pt>
                <c:pt idx="72">
                  <c:v>1.40</c:v>
                </c:pt>
                <c:pt idx="73">
                  <c:v>1.40</c:v>
                </c:pt>
                <c:pt idx="74">
                  <c:v>1.40</c:v>
                </c:pt>
                <c:pt idx="75">
                  <c:v>1.40</c:v>
                </c:pt>
                <c:pt idx="76">
                  <c:v>1.40</c:v>
                </c:pt>
                <c:pt idx="77">
                  <c:v>1.40</c:v>
                </c:pt>
                <c:pt idx="78">
                  <c:v>1.40</c:v>
                </c:pt>
                <c:pt idx="79">
                  <c:v>1.40</c:v>
                </c:pt>
                <c:pt idx="80">
                  <c:v>1.40</c:v>
                </c:pt>
                <c:pt idx="81">
                  <c:v>1.40</c:v>
                </c:pt>
                <c:pt idx="82">
                  <c:v>1.40</c:v>
                </c:pt>
                <c:pt idx="83">
                  <c:v>1.40</c:v>
                </c:pt>
                <c:pt idx="84">
                  <c:v>1.40</c:v>
                </c:pt>
                <c:pt idx="85">
                  <c:v>1.40</c:v>
                </c:pt>
                <c:pt idx="86">
                  <c:v>1.40</c:v>
                </c:pt>
                <c:pt idx="87">
                  <c:v>1.40</c:v>
                </c:pt>
                <c:pt idx="88">
                  <c:v>1.40</c:v>
                </c:pt>
                <c:pt idx="89">
                  <c:v>1.40</c:v>
                </c:pt>
                <c:pt idx="90">
                  <c:v>1.40</c:v>
                </c:pt>
                <c:pt idx="91">
                  <c:v>1.40</c:v>
                </c:pt>
                <c:pt idx="92">
                  <c:v>1.40</c:v>
                </c:pt>
                <c:pt idx="93">
                  <c:v>1.40</c:v>
                </c:pt>
                <c:pt idx="94">
                  <c:v>1.40</c:v>
                </c:pt>
                <c:pt idx="95">
                  <c:v>1.40</c:v>
                </c:pt>
                <c:pt idx="96">
                  <c:v>1.40</c:v>
                </c:pt>
                <c:pt idx="97">
                  <c:v>1.40</c:v>
                </c:pt>
                <c:pt idx="98">
                  <c:v>1.40</c:v>
                </c:pt>
                <c:pt idx="99">
                  <c:v>1.40</c:v>
                </c:pt>
                <c:pt idx="100">
                  <c:v>1.40</c:v>
                </c:pt>
                <c:pt idx="101">
                  <c:v>1.40</c:v>
                </c:pt>
                <c:pt idx="102">
                  <c:v>1.40</c:v>
                </c:pt>
                <c:pt idx="103">
                  <c:v>1.40</c:v>
                </c:pt>
                <c:pt idx="104">
                  <c:v>1.40</c:v>
                </c:pt>
                <c:pt idx="105">
                  <c:v>1.40</c:v>
                </c:pt>
                <c:pt idx="106">
                  <c:v>1.40</c:v>
                </c:pt>
                <c:pt idx="107">
                  <c:v>1.40</c:v>
                </c:pt>
                <c:pt idx="108">
                  <c:v>1.40</c:v>
                </c:pt>
                <c:pt idx="109">
                  <c:v>1.40</c:v>
                </c:pt>
                <c:pt idx="110">
                  <c:v>1.40</c:v>
                </c:pt>
                <c:pt idx="111">
                  <c:v>1.40</c:v>
                </c:pt>
                <c:pt idx="112">
                  <c:v>1.40</c:v>
                </c:pt>
                <c:pt idx="113">
                  <c:v>1.40</c:v>
                </c:pt>
                <c:pt idx="114">
                  <c:v>1.40</c:v>
                </c:pt>
                <c:pt idx="115">
                  <c:v>1.40</c:v>
                </c:pt>
                <c:pt idx="116">
                  <c:v>1.40</c:v>
                </c:pt>
                <c:pt idx="117">
                  <c:v>1.40</c:v>
                </c:pt>
                <c:pt idx="118">
                  <c:v>1.40</c:v>
                </c:pt>
                <c:pt idx="119">
                  <c:v>1.40</c:v>
                </c:pt>
                <c:pt idx="120">
                  <c:v>1.40</c:v>
                </c:pt>
                <c:pt idx="121">
                  <c:v>1.40</c:v>
                </c:pt>
                <c:pt idx="122">
                  <c:v>1.40</c:v>
                </c:pt>
                <c:pt idx="123">
                  <c:v>1.40</c:v>
                </c:pt>
                <c:pt idx="124">
                  <c:v>1.40</c:v>
                </c:pt>
                <c:pt idx="125">
                  <c:v>1.40</c:v>
                </c:pt>
                <c:pt idx="126">
                  <c:v>1.40</c:v>
                </c:pt>
                <c:pt idx="127">
                  <c:v>1.40</c:v>
                </c:pt>
                <c:pt idx="128">
                  <c:v>1.40</c:v>
                </c:pt>
                <c:pt idx="129">
                  <c:v>1.40</c:v>
                </c:pt>
                <c:pt idx="130">
                  <c:v>1.40</c:v>
                </c:pt>
                <c:pt idx="131">
                  <c:v>1.40</c:v>
                </c:pt>
                <c:pt idx="132">
                  <c:v>1.40</c:v>
                </c:pt>
                <c:pt idx="133">
                  <c:v>1.40</c:v>
                </c:pt>
                <c:pt idx="134">
                  <c:v>1.40</c:v>
                </c:pt>
                <c:pt idx="135">
                  <c:v>1.40</c:v>
                </c:pt>
                <c:pt idx="136">
                  <c:v>1.40</c:v>
                </c:pt>
                <c:pt idx="137">
                  <c:v>1.40</c:v>
                </c:pt>
                <c:pt idx="138">
                  <c:v>1.40</c:v>
                </c:pt>
                <c:pt idx="139">
                  <c:v>1.40</c:v>
                </c:pt>
                <c:pt idx="140">
                  <c:v>1.40</c:v>
                </c:pt>
                <c:pt idx="141">
                  <c:v>1.40</c:v>
                </c:pt>
                <c:pt idx="142">
                  <c:v>1.40</c:v>
                </c:pt>
                <c:pt idx="143">
                  <c:v>1.40</c:v>
                </c:pt>
                <c:pt idx="144">
                  <c:v>1.40</c:v>
                </c:pt>
                <c:pt idx="145">
                  <c:v>1.40</c:v>
                </c:pt>
                <c:pt idx="146">
                  <c:v>1.40</c:v>
                </c:pt>
                <c:pt idx="147">
                  <c:v>1.40</c:v>
                </c:pt>
                <c:pt idx="148">
                  <c:v>1.40</c:v>
                </c:pt>
                <c:pt idx="149">
                  <c:v>1.40</c:v>
                </c:pt>
                <c:pt idx="150">
                  <c:v>1.40</c:v>
                </c:pt>
                <c:pt idx="151">
                  <c:v>1.40</c:v>
                </c:pt>
                <c:pt idx="152">
                  <c:v>1.40</c:v>
                </c:pt>
                <c:pt idx="153">
                  <c:v>1.40</c:v>
                </c:pt>
                <c:pt idx="154">
                  <c:v>1.40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Utilization (%)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2.51</c:v>
                </c:pt>
                <c:pt idx="1">
                  <c:v>2.51</c:v>
                </c:pt>
                <c:pt idx="2">
                  <c:v>2.51</c:v>
                </c:pt>
                <c:pt idx="3">
                  <c:v>2.51</c:v>
                </c:pt>
                <c:pt idx="4">
                  <c:v>2.51</c:v>
                </c:pt>
                <c:pt idx="5">
                  <c:v>2.51</c:v>
                </c:pt>
                <c:pt idx="6">
                  <c:v>2.51</c:v>
                </c:pt>
                <c:pt idx="7">
                  <c:v>2.51</c:v>
                </c:pt>
                <c:pt idx="8">
                  <c:v>2.51</c:v>
                </c:pt>
                <c:pt idx="9">
                  <c:v>2.51</c:v>
                </c:pt>
                <c:pt idx="10">
                  <c:v>2.51</c:v>
                </c:pt>
                <c:pt idx="11">
                  <c:v>2.51</c:v>
                </c:pt>
                <c:pt idx="12">
                  <c:v>2.51</c:v>
                </c:pt>
                <c:pt idx="13">
                  <c:v>2.51</c:v>
                </c:pt>
                <c:pt idx="14">
                  <c:v>2.51</c:v>
                </c:pt>
                <c:pt idx="15">
                  <c:v>2.51</c:v>
                </c:pt>
                <c:pt idx="16">
                  <c:v>2.51</c:v>
                </c:pt>
                <c:pt idx="17">
                  <c:v>2.51</c:v>
                </c:pt>
                <c:pt idx="18">
                  <c:v>2.51</c:v>
                </c:pt>
                <c:pt idx="19">
                  <c:v>2.51</c:v>
                </c:pt>
                <c:pt idx="20">
                  <c:v>2.51</c:v>
                </c:pt>
                <c:pt idx="21">
                  <c:v>2.51</c:v>
                </c:pt>
                <c:pt idx="22">
                  <c:v>2.51</c:v>
                </c:pt>
                <c:pt idx="23">
                  <c:v>2.51</c:v>
                </c:pt>
                <c:pt idx="24">
                  <c:v>2.51</c:v>
                </c:pt>
                <c:pt idx="25">
                  <c:v>2.51</c:v>
                </c:pt>
                <c:pt idx="26">
                  <c:v>2.51</c:v>
                </c:pt>
                <c:pt idx="27">
                  <c:v>2.51</c:v>
                </c:pt>
                <c:pt idx="28">
                  <c:v>2.51</c:v>
                </c:pt>
                <c:pt idx="29">
                  <c:v>2.51</c:v>
                </c:pt>
                <c:pt idx="30">
                  <c:v>2.51</c:v>
                </c:pt>
                <c:pt idx="31">
                  <c:v>2.51</c:v>
                </c:pt>
                <c:pt idx="32">
                  <c:v>2.51</c:v>
                </c:pt>
                <c:pt idx="33">
                  <c:v>2.51</c:v>
                </c:pt>
                <c:pt idx="34">
                  <c:v>2.51</c:v>
                </c:pt>
                <c:pt idx="35">
                  <c:v>2.51</c:v>
                </c:pt>
                <c:pt idx="36">
                  <c:v>2.51</c:v>
                </c:pt>
                <c:pt idx="37">
                  <c:v>2.51</c:v>
                </c:pt>
                <c:pt idx="38">
                  <c:v>2.51</c:v>
                </c:pt>
                <c:pt idx="39">
                  <c:v>2.51</c:v>
                </c:pt>
                <c:pt idx="40">
                  <c:v>2.51</c:v>
                </c:pt>
                <c:pt idx="41">
                  <c:v>2.51</c:v>
                </c:pt>
                <c:pt idx="42">
                  <c:v>2.51</c:v>
                </c:pt>
                <c:pt idx="43">
                  <c:v>2.51</c:v>
                </c:pt>
                <c:pt idx="44">
                  <c:v>2.51</c:v>
                </c:pt>
                <c:pt idx="45">
                  <c:v>2.51</c:v>
                </c:pt>
                <c:pt idx="46">
                  <c:v>2.51</c:v>
                </c:pt>
                <c:pt idx="47">
                  <c:v>2.51</c:v>
                </c:pt>
                <c:pt idx="48">
                  <c:v>2.51</c:v>
                </c:pt>
                <c:pt idx="49">
                  <c:v>2.51</c:v>
                </c:pt>
                <c:pt idx="50">
                  <c:v>2.51</c:v>
                </c:pt>
                <c:pt idx="51">
                  <c:v>2.51</c:v>
                </c:pt>
                <c:pt idx="52">
                  <c:v>2.51</c:v>
                </c:pt>
                <c:pt idx="53">
                  <c:v>2.51</c:v>
                </c:pt>
                <c:pt idx="54">
                  <c:v>2.51</c:v>
                </c:pt>
                <c:pt idx="55">
                  <c:v>2.51</c:v>
                </c:pt>
                <c:pt idx="56">
                  <c:v>2.51</c:v>
                </c:pt>
                <c:pt idx="57">
                  <c:v>2.51</c:v>
                </c:pt>
                <c:pt idx="58">
                  <c:v>2.51</c:v>
                </c:pt>
                <c:pt idx="59">
                  <c:v>2.51</c:v>
                </c:pt>
                <c:pt idx="60">
                  <c:v>2.51</c:v>
                </c:pt>
                <c:pt idx="61">
                  <c:v>2.51</c:v>
                </c:pt>
                <c:pt idx="62">
                  <c:v>2.51</c:v>
                </c:pt>
                <c:pt idx="63">
                  <c:v>2.51</c:v>
                </c:pt>
                <c:pt idx="64">
                  <c:v>2.51</c:v>
                </c:pt>
                <c:pt idx="65">
                  <c:v>2.51</c:v>
                </c:pt>
                <c:pt idx="66">
                  <c:v>2.51</c:v>
                </c:pt>
                <c:pt idx="67">
                  <c:v>2.51</c:v>
                </c:pt>
                <c:pt idx="68">
                  <c:v>2.51</c:v>
                </c:pt>
                <c:pt idx="69">
                  <c:v>2.51</c:v>
                </c:pt>
                <c:pt idx="70">
                  <c:v>2.51</c:v>
                </c:pt>
                <c:pt idx="71">
                  <c:v>2.51</c:v>
                </c:pt>
                <c:pt idx="72">
                  <c:v>2.51</c:v>
                </c:pt>
                <c:pt idx="73">
                  <c:v>2.51</c:v>
                </c:pt>
                <c:pt idx="74">
                  <c:v>2.51</c:v>
                </c:pt>
                <c:pt idx="75">
                  <c:v>2.51</c:v>
                </c:pt>
                <c:pt idx="76">
                  <c:v>2.51</c:v>
                </c:pt>
                <c:pt idx="77">
                  <c:v>2.51</c:v>
                </c:pt>
                <c:pt idx="78">
                  <c:v>2.51</c:v>
                </c:pt>
                <c:pt idx="79">
                  <c:v>2.51</c:v>
                </c:pt>
                <c:pt idx="80">
                  <c:v>2.51</c:v>
                </c:pt>
                <c:pt idx="81">
                  <c:v>2.51</c:v>
                </c:pt>
                <c:pt idx="82">
                  <c:v>2.51</c:v>
                </c:pt>
                <c:pt idx="83">
                  <c:v>2.51</c:v>
                </c:pt>
                <c:pt idx="84">
                  <c:v>2.51</c:v>
                </c:pt>
                <c:pt idx="85">
                  <c:v>2.51</c:v>
                </c:pt>
                <c:pt idx="86">
                  <c:v>2.51</c:v>
                </c:pt>
                <c:pt idx="87">
                  <c:v>2.51</c:v>
                </c:pt>
                <c:pt idx="88">
                  <c:v>2.51</c:v>
                </c:pt>
                <c:pt idx="89">
                  <c:v>2.51</c:v>
                </c:pt>
                <c:pt idx="90">
                  <c:v>2.51</c:v>
                </c:pt>
                <c:pt idx="91">
                  <c:v>2.51</c:v>
                </c:pt>
                <c:pt idx="92">
                  <c:v>2.51</c:v>
                </c:pt>
                <c:pt idx="93">
                  <c:v>2.51</c:v>
                </c:pt>
                <c:pt idx="94">
                  <c:v>2.51</c:v>
                </c:pt>
                <c:pt idx="95">
                  <c:v>2.51</c:v>
                </c:pt>
                <c:pt idx="96">
                  <c:v>2.51</c:v>
                </c:pt>
                <c:pt idx="97">
                  <c:v>2.51</c:v>
                </c:pt>
                <c:pt idx="98">
                  <c:v>2.51</c:v>
                </c:pt>
                <c:pt idx="99">
                  <c:v>2.51</c:v>
                </c:pt>
                <c:pt idx="100">
                  <c:v>2.51</c:v>
                </c:pt>
                <c:pt idx="101">
                  <c:v>2.51</c:v>
                </c:pt>
                <c:pt idx="102">
                  <c:v>2.51</c:v>
                </c:pt>
                <c:pt idx="103">
                  <c:v>2.51</c:v>
                </c:pt>
                <c:pt idx="104">
                  <c:v>2.51</c:v>
                </c:pt>
                <c:pt idx="105">
                  <c:v>2.51</c:v>
                </c:pt>
                <c:pt idx="106">
                  <c:v>2.51</c:v>
                </c:pt>
                <c:pt idx="107">
                  <c:v>2.51</c:v>
                </c:pt>
                <c:pt idx="108">
                  <c:v>2.51</c:v>
                </c:pt>
                <c:pt idx="109">
                  <c:v>2.51</c:v>
                </c:pt>
                <c:pt idx="110">
                  <c:v>2.51</c:v>
                </c:pt>
                <c:pt idx="111">
                  <c:v>2.51</c:v>
                </c:pt>
                <c:pt idx="112">
                  <c:v>2.51</c:v>
                </c:pt>
                <c:pt idx="113">
                  <c:v>2.51</c:v>
                </c:pt>
                <c:pt idx="114">
                  <c:v>2.51</c:v>
                </c:pt>
                <c:pt idx="115">
                  <c:v>2.51</c:v>
                </c:pt>
                <c:pt idx="116">
                  <c:v>2.51</c:v>
                </c:pt>
                <c:pt idx="117">
                  <c:v>2.51</c:v>
                </c:pt>
                <c:pt idx="118">
                  <c:v>2.51</c:v>
                </c:pt>
                <c:pt idx="119">
                  <c:v>2.51</c:v>
                </c:pt>
                <c:pt idx="120">
                  <c:v>2.51</c:v>
                </c:pt>
                <c:pt idx="121">
                  <c:v>2.51</c:v>
                </c:pt>
                <c:pt idx="122">
                  <c:v>2.51</c:v>
                </c:pt>
                <c:pt idx="123">
                  <c:v>2.51</c:v>
                </c:pt>
                <c:pt idx="124">
                  <c:v>2.51</c:v>
                </c:pt>
                <c:pt idx="125">
                  <c:v>2.51</c:v>
                </c:pt>
                <c:pt idx="126">
                  <c:v>2.51</c:v>
                </c:pt>
                <c:pt idx="127">
                  <c:v>2.51</c:v>
                </c:pt>
                <c:pt idx="128">
                  <c:v>2.51</c:v>
                </c:pt>
                <c:pt idx="129">
                  <c:v>2.51</c:v>
                </c:pt>
                <c:pt idx="130">
                  <c:v>2.51</c:v>
                </c:pt>
                <c:pt idx="131">
                  <c:v>2.51</c:v>
                </c:pt>
                <c:pt idx="132">
                  <c:v>2.51</c:v>
                </c:pt>
                <c:pt idx="133">
                  <c:v>2.51</c:v>
                </c:pt>
                <c:pt idx="134">
                  <c:v>2.51</c:v>
                </c:pt>
                <c:pt idx="135">
                  <c:v>2.51</c:v>
                </c:pt>
                <c:pt idx="136">
                  <c:v>2.51</c:v>
                </c:pt>
                <c:pt idx="137">
                  <c:v>2.51</c:v>
                </c:pt>
                <c:pt idx="138">
                  <c:v>2.51</c:v>
                </c:pt>
                <c:pt idx="139">
                  <c:v>2.51</c:v>
                </c:pt>
                <c:pt idx="140">
                  <c:v>2.51</c:v>
                </c:pt>
                <c:pt idx="141">
                  <c:v>2.51</c:v>
                </c:pt>
                <c:pt idx="142">
                  <c:v>2.51</c:v>
                </c:pt>
                <c:pt idx="143">
                  <c:v>2.51</c:v>
                </c:pt>
                <c:pt idx="144">
                  <c:v>2.51</c:v>
                </c:pt>
                <c:pt idx="145">
                  <c:v>2.51</c:v>
                </c:pt>
                <c:pt idx="146">
                  <c:v>2.51</c:v>
                </c:pt>
                <c:pt idx="147">
                  <c:v>2.51</c:v>
                </c:pt>
                <c:pt idx="148">
                  <c:v>2.51</c:v>
                </c:pt>
                <c:pt idx="149">
                  <c:v>2.51</c:v>
                </c:pt>
                <c:pt idx="150">
                  <c:v>2.51</c:v>
                </c:pt>
                <c:pt idx="151">
                  <c:v>2.51</c:v>
                </c:pt>
                <c:pt idx="152">
                  <c:v>2.51</c:v>
                </c:pt>
                <c:pt idx="153">
                  <c:v>2.51</c:v>
                </c:pt>
                <c:pt idx="154">
                  <c:v>2.51</c:v>
                </c:pt>
              </c:numCache>
            </c:numRef>
          </c:yVal>
        </c:ser>
        <c:axId val="81357724"/>
        <c:axId val="81357725"/>
      </c:scatterChart>
      <c:valAx>
        <c:axId val="8135772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25"/>
        <c:crosses val="autoZero"/>
      </c:valAx>
      <c:valAx>
        <c:axId val="8135772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Util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2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155.44</c:v>
                </c:pt>
                <c:pt idx="1">
                  <c:v>112.33</c:v>
                </c:pt>
                <c:pt idx="2">
                  <c:v>109.48</c:v>
                </c:pt>
                <c:pt idx="3">
                  <c:v>123.92</c:v>
                </c:pt>
                <c:pt idx="4">
                  <c:v>136.12</c:v>
                </c:pt>
                <c:pt idx="5">
                  <c:v>113.3</c:v>
                </c:pt>
                <c:pt idx="6">
                  <c:v>79.81</c:v>
                </c:pt>
                <c:pt idx="7">
                  <c:v>68.32</c:v>
                </c:pt>
                <c:pt idx="8">
                  <c:v>72.98</c:v>
                </c:pt>
                <c:pt idx="9">
                  <c:v>67.92</c:v>
                </c:pt>
                <c:pt idx="10">
                  <c:v>75.29</c:v>
                </c:pt>
                <c:pt idx="11">
                  <c:v>63.72</c:v>
                </c:pt>
                <c:pt idx="12">
                  <c:v>65.49</c:v>
                </c:pt>
                <c:pt idx="13">
                  <c:v>77.91</c:v>
                </c:pt>
                <c:pt idx="14">
                  <c:v>71.02</c:v>
                </c:pt>
                <c:pt idx="15">
                  <c:v>74.6</c:v>
                </c:pt>
                <c:pt idx="16">
                  <c:v>70.51</c:v>
                </c:pt>
                <c:pt idx="17">
                  <c:v>82.78</c:v>
                </c:pt>
                <c:pt idx="18">
                  <c:v>81.47</c:v>
                </c:pt>
                <c:pt idx="19">
                  <c:v>75.44</c:v>
                </c:pt>
                <c:pt idx="20">
                  <c:v>96.35</c:v>
                </c:pt>
                <c:pt idx="21">
                  <c:v>90.75</c:v>
                </c:pt>
                <c:pt idx="22">
                  <c:v>87.52</c:v>
                </c:pt>
                <c:pt idx="23">
                  <c:v>93.42</c:v>
                </c:pt>
                <c:pt idx="24">
                  <c:v>104.76</c:v>
                </c:pt>
                <c:pt idx="25">
                  <c:v>116.65</c:v>
                </c:pt>
                <c:pt idx="26">
                  <c:v>106.3</c:v>
                </c:pt>
                <c:pt idx="27">
                  <c:v>122.4</c:v>
                </c:pt>
                <c:pt idx="28">
                  <c:v>112.11</c:v>
                </c:pt>
                <c:pt idx="29">
                  <c:v>114.95</c:v>
                </c:pt>
                <c:pt idx="30">
                  <c:v>108.46</c:v>
                </c:pt>
                <c:pt idx="31">
                  <c:v>91.07</c:v>
                </c:pt>
                <c:pt idx="32">
                  <c:v>96.61</c:v>
                </c:pt>
                <c:pt idx="33">
                  <c:v>87.22</c:v>
                </c:pt>
                <c:pt idx="34">
                  <c:v>89.52</c:v>
                </c:pt>
                <c:pt idx="35">
                  <c:v>99.61</c:v>
                </c:pt>
                <c:pt idx="36">
                  <c:v>95.2</c:v>
                </c:pt>
                <c:pt idx="37">
                  <c:v>97.19</c:v>
                </c:pt>
                <c:pt idx="38">
                  <c:v>96.05</c:v>
                </c:pt>
                <c:pt idx="39">
                  <c:v>102.24</c:v>
                </c:pt>
                <c:pt idx="40">
                  <c:v>78.31</c:v>
                </c:pt>
                <c:pt idx="41">
                  <c:v>74.72</c:v>
                </c:pt>
                <c:pt idx="42">
                  <c:v>68.41</c:v>
                </c:pt>
                <c:pt idx="43">
                  <c:v>63.23</c:v>
                </c:pt>
                <c:pt idx="44">
                  <c:v>71.61</c:v>
                </c:pt>
                <c:pt idx="45">
                  <c:v>74.27</c:v>
                </c:pt>
                <c:pt idx="46">
                  <c:v>76.6</c:v>
                </c:pt>
                <c:pt idx="47">
                  <c:v>65.04</c:v>
                </c:pt>
                <c:pt idx="48">
                  <c:v>60.18</c:v>
                </c:pt>
                <c:pt idx="49">
                  <c:v>64.55</c:v>
                </c:pt>
                <c:pt idx="50">
                  <c:v>63.57</c:v>
                </c:pt>
                <c:pt idx="51">
                  <c:v>69.43</c:v>
                </c:pt>
                <c:pt idx="52">
                  <c:v>41.73</c:v>
                </c:pt>
                <c:pt idx="53">
                  <c:v>51.88</c:v>
                </c:pt>
                <c:pt idx="54">
                  <c:v>51.29</c:v>
                </c:pt>
                <c:pt idx="55">
                  <c:v>49.52</c:v>
                </c:pt>
                <c:pt idx="56">
                  <c:v>54.86</c:v>
                </c:pt>
                <c:pt idx="57">
                  <c:v>56.88</c:v>
                </c:pt>
                <c:pt idx="58">
                  <c:v>59.36</c:v>
                </c:pt>
                <c:pt idx="59">
                  <c:v>56.21</c:v>
                </c:pt>
                <c:pt idx="60">
                  <c:v>63.76</c:v>
                </c:pt>
                <c:pt idx="61">
                  <c:v>68.59</c:v>
                </c:pt>
                <c:pt idx="62">
                  <c:v>63.34</c:v>
                </c:pt>
                <c:pt idx="63">
                  <c:v>73.36</c:v>
                </c:pt>
                <c:pt idx="64">
                  <c:v>74.87</c:v>
                </c:pt>
                <c:pt idx="65">
                  <c:v>67.78</c:v>
                </c:pt>
                <c:pt idx="66">
                  <c:v>77.15</c:v>
                </c:pt>
                <c:pt idx="67">
                  <c:v>73.28</c:v>
                </c:pt>
                <c:pt idx="68">
                  <c:v>74.91</c:v>
                </c:pt>
                <c:pt idx="69">
                  <c:v>40.51</c:v>
                </c:pt>
                <c:pt idx="70">
                  <c:v>65.65</c:v>
                </c:pt>
                <c:pt idx="71">
                  <c:v>75.94</c:v>
                </c:pt>
                <c:pt idx="72">
                  <c:v>102.41</c:v>
                </c:pt>
                <c:pt idx="73">
                  <c:v>129.85</c:v>
                </c:pt>
                <c:pt idx="74">
                  <c:v>121.21</c:v>
                </c:pt>
                <c:pt idx="75">
                  <c:v>100.19</c:v>
                </c:pt>
                <c:pt idx="76">
                  <c:v>82.91</c:v>
                </c:pt>
                <c:pt idx="77">
                  <c:v>90.01</c:v>
                </c:pt>
                <c:pt idx="78">
                  <c:v>101.5</c:v>
                </c:pt>
                <c:pt idx="79">
                  <c:v>94.68</c:v>
                </c:pt>
                <c:pt idx="80">
                  <c:v>84.51</c:v>
                </c:pt>
                <c:pt idx="81">
                  <c:v>84.79</c:v>
                </c:pt>
                <c:pt idx="82">
                  <c:v>87.58</c:v>
                </c:pt>
                <c:pt idx="83">
                  <c:v>85.97</c:v>
                </c:pt>
                <c:pt idx="84">
                  <c:v>89.0</c:v>
                </c:pt>
                <c:pt idx="85">
                  <c:v>81.89</c:v>
                </c:pt>
                <c:pt idx="86">
                  <c:v>98.91</c:v>
                </c:pt>
                <c:pt idx="87">
                  <c:v>100.74</c:v>
                </c:pt>
                <c:pt idx="88">
                  <c:v>90.07</c:v>
                </c:pt>
                <c:pt idx="89">
                  <c:v>89.23</c:v>
                </c:pt>
                <c:pt idx="90">
                  <c:v>88.91</c:v>
                </c:pt>
                <c:pt idx="91">
                  <c:v>89.45</c:v>
                </c:pt>
                <c:pt idx="92">
                  <c:v>82.01</c:v>
                </c:pt>
                <c:pt idx="93">
                  <c:v>68.04</c:v>
                </c:pt>
                <c:pt idx="94">
                  <c:v>37.67</c:v>
                </c:pt>
                <c:pt idx="95">
                  <c:v>51.12</c:v>
                </c:pt>
                <c:pt idx="96">
                  <c:v>85.06</c:v>
                </c:pt>
                <c:pt idx="97">
                  <c:v>90.28</c:v>
                </c:pt>
                <c:pt idx="98">
                  <c:v>92.56</c:v>
                </c:pt>
                <c:pt idx="99">
                  <c:v>98.27</c:v>
                </c:pt>
                <c:pt idx="100">
                  <c:v>92.78</c:v>
                </c:pt>
                <c:pt idx="101">
                  <c:v>100.28</c:v>
                </c:pt>
                <c:pt idx="102">
                  <c:v>88.63</c:v>
                </c:pt>
                <c:pt idx="103">
                  <c:v>93.67</c:v>
                </c:pt>
                <c:pt idx="104">
                  <c:v>100.36</c:v>
                </c:pt>
                <c:pt idx="105">
                  <c:v>108.57</c:v>
                </c:pt>
                <c:pt idx="106">
                  <c:v>115.86</c:v>
                </c:pt>
                <c:pt idx="107">
                  <c:v>112.55</c:v>
                </c:pt>
                <c:pt idx="108">
                  <c:v>130.4</c:v>
                </c:pt>
                <c:pt idx="109">
                  <c:v>131.99</c:v>
                </c:pt>
                <c:pt idx="110">
                  <c:v>135.86</c:v>
                </c:pt>
                <c:pt idx="111">
                  <c:v>159.71</c:v>
                </c:pt>
                <c:pt idx="112">
                  <c:v>165.12</c:v>
                </c:pt>
                <c:pt idx="113">
                  <c:v>174.34</c:v>
                </c:pt>
                <c:pt idx="114">
                  <c:v>131.43</c:v>
                </c:pt>
                <c:pt idx="115">
                  <c:v>139.17</c:v>
                </c:pt>
                <c:pt idx="116">
                  <c:v>139.0</c:v>
                </c:pt>
                <c:pt idx="117">
                  <c:v>139.49</c:v>
                </c:pt>
                <c:pt idx="118">
                  <c:v>146.89</c:v>
                </c:pt>
                <c:pt idx="119">
                  <c:v>136.61</c:v>
                </c:pt>
                <c:pt idx="120">
                  <c:v>146.28</c:v>
                </c:pt>
                <c:pt idx="121">
                  <c:v>216.01</c:v>
                </c:pt>
                <c:pt idx="122">
                  <c:v>188.17</c:v>
                </c:pt>
                <c:pt idx="123">
                  <c:v>206.21</c:v>
                </c:pt>
                <c:pt idx="124">
                  <c:v>187.72</c:v>
                </c:pt>
                <c:pt idx="125">
                  <c:v>179.38</c:v>
                </c:pt>
                <c:pt idx="126">
                  <c:v>172.41</c:v>
                </c:pt>
                <c:pt idx="127">
                  <c:v>153.22</c:v>
                </c:pt>
                <c:pt idx="128">
                  <c:v>172.22</c:v>
                </c:pt>
                <c:pt idx="129">
                  <c:v>184.38</c:v>
                </c:pt>
                <c:pt idx="130">
                  <c:v>190.27</c:v>
                </c:pt>
                <c:pt idx="131">
                  <c:v>214.09</c:v>
                </c:pt>
                <c:pt idx="132">
                  <c:v>180.03</c:v>
                </c:pt>
                <c:pt idx="133">
                  <c:v>168.71</c:v>
                </c:pt>
                <c:pt idx="134">
                  <c:v>165.15</c:v>
                </c:pt>
                <c:pt idx="135">
                  <c:v>186.0</c:v>
                </c:pt>
                <c:pt idx="136">
                  <c:v>199.28</c:v>
                </c:pt>
                <c:pt idx="137">
                  <c:v>190.84</c:v>
                </c:pt>
                <c:pt idx="138">
                  <c:v>175.32</c:v>
                </c:pt>
                <c:pt idx="139">
                  <c:v>190.48</c:v>
                </c:pt>
                <c:pt idx="140">
                  <c:v>189.21</c:v>
                </c:pt>
                <c:pt idx="141">
                  <c:v>191.89</c:v>
                </c:pt>
                <c:pt idx="142">
                  <c:v>202.72</c:v>
                </c:pt>
                <c:pt idx="143">
                  <c:v>202.41</c:v>
                </c:pt>
                <c:pt idx="144">
                  <c:v>197.41</c:v>
                </c:pt>
                <c:pt idx="145">
                  <c:v>215.7</c:v>
                </c:pt>
                <c:pt idx="146">
                  <c:v>202.87</c:v>
                </c:pt>
                <c:pt idx="147">
                  <c:v>197.96</c:v>
                </c:pt>
                <c:pt idx="148">
                  <c:v>208.96</c:v>
                </c:pt>
                <c:pt idx="149">
                  <c:v>202.19</c:v>
                </c:pt>
                <c:pt idx="150">
                  <c:v>215.13</c:v>
                </c:pt>
                <c:pt idx="151">
                  <c:v>211.83</c:v>
                </c:pt>
                <c:pt idx="152">
                  <c:v>216.97</c:v>
                </c:pt>
                <c:pt idx="153">
                  <c:v>213.78</c:v>
                </c:pt>
                <c:pt idx="154">
                  <c:v>224.77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154.65</c:v>
                </c:pt>
                <c:pt idx="1">
                  <c:v>111.35</c:v>
                </c:pt>
                <c:pt idx="2">
                  <c:v>108.7</c:v>
                </c:pt>
                <c:pt idx="3">
                  <c:v>123.1</c:v>
                </c:pt>
                <c:pt idx="4">
                  <c:v>135.37</c:v>
                </c:pt>
                <c:pt idx="5">
                  <c:v>112.48</c:v>
                </c:pt>
                <c:pt idx="6">
                  <c:v>78.97</c:v>
                </c:pt>
                <c:pt idx="7">
                  <c:v>67.43</c:v>
                </c:pt>
                <c:pt idx="8">
                  <c:v>72.06</c:v>
                </c:pt>
                <c:pt idx="9">
                  <c:v>67.06</c:v>
                </c:pt>
                <c:pt idx="10">
                  <c:v>74.28</c:v>
                </c:pt>
                <c:pt idx="11">
                  <c:v>62.94</c:v>
                </c:pt>
                <c:pt idx="12">
                  <c:v>64.63</c:v>
                </c:pt>
                <c:pt idx="13">
                  <c:v>76.93</c:v>
                </c:pt>
                <c:pt idx="14">
                  <c:v>70.25</c:v>
                </c:pt>
                <c:pt idx="15">
                  <c:v>73.76</c:v>
                </c:pt>
                <c:pt idx="16">
                  <c:v>69.66</c:v>
                </c:pt>
                <c:pt idx="17">
                  <c:v>81.84</c:v>
                </c:pt>
                <c:pt idx="18">
                  <c:v>80.57</c:v>
                </c:pt>
                <c:pt idx="19">
                  <c:v>74.58</c:v>
                </c:pt>
                <c:pt idx="20">
                  <c:v>95.55</c:v>
                </c:pt>
                <c:pt idx="21">
                  <c:v>89.95</c:v>
                </c:pt>
                <c:pt idx="22">
                  <c:v>86.65</c:v>
                </c:pt>
                <c:pt idx="23">
                  <c:v>92.54</c:v>
                </c:pt>
                <c:pt idx="24">
                  <c:v>104.05</c:v>
                </c:pt>
                <c:pt idx="25">
                  <c:v>115.84</c:v>
                </c:pt>
                <c:pt idx="26">
                  <c:v>105.52</c:v>
                </c:pt>
                <c:pt idx="27">
                  <c:v>121.53</c:v>
                </c:pt>
                <c:pt idx="28">
                  <c:v>111.32</c:v>
                </c:pt>
                <c:pt idx="29">
                  <c:v>114.21</c:v>
                </c:pt>
                <c:pt idx="30">
                  <c:v>107.68</c:v>
                </c:pt>
                <c:pt idx="31">
                  <c:v>90.4</c:v>
                </c:pt>
                <c:pt idx="32">
                  <c:v>95.75</c:v>
                </c:pt>
                <c:pt idx="33">
                  <c:v>86.3</c:v>
                </c:pt>
                <c:pt idx="34">
                  <c:v>88.65</c:v>
                </c:pt>
                <c:pt idx="35">
                  <c:v>98.76</c:v>
                </c:pt>
                <c:pt idx="36">
                  <c:v>94.45</c:v>
                </c:pt>
                <c:pt idx="37">
                  <c:v>96.27</c:v>
                </c:pt>
                <c:pt idx="38">
                  <c:v>95.25</c:v>
                </c:pt>
                <c:pt idx="39">
                  <c:v>101.31</c:v>
                </c:pt>
                <c:pt idx="40">
                  <c:v>77.47</c:v>
                </c:pt>
                <c:pt idx="41">
                  <c:v>73.77</c:v>
                </c:pt>
                <c:pt idx="42">
                  <c:v>67.43</c:v>
                </c:pt>
                <c:pt idx="43">
                  <c:v>62.38</c:v>
                </c:pt>
                <c:pt idx="44">
                  <c:v>70.67</c:v>
                </c:pt>
                <c:pt idx="45">
                  <c:v>73.45</c:v>
                </c:pt>
                <c:pt idx="46">
                  <c:v>75.68</c:v>
                </c:pt>
                <c:pt idx="47">
                  <c:v>64.07</c:v>
                </c:pt>
                <c:pt idx="48">
                  <c:v>59.38</c:v>
                </c:pt>
                <c:pt idx="49">
                  <c:v>63.66</c:v>
                </c:pt>
                <c:pt idx="50">
                  <c:v>62.72</c:v>
                </c:pt>
                <c:pt idx="51">
                  <c:v>68.53</c:v>
                </c:pt>
                <c:pt idx="52">
                  <c:v>40.88</c:v>
                </c:pt>
                <c:pt idx="53">
                  <c:v>50.91</c:v>
                </c:pt>
                <c:pt idx="54">
                  <c:v>50.33</c:v>
                </c:pt>
                <c:pt idx="55">
                  <c:v>48.58</c:v>
                </c:pt>
                <c:pt idx="56">
                  <c:v>53.93</c:v>
                </c:pt>
                <c:pt idx="57">
                  <c:v>56.07</c:v>
                </c:pt>
                <c:pt idx="58">
                  <c:v>58.5</c:v>
                </c:pt>
                <c:pt idx="59">
                  <c:v>48.68</c:v>
                </c:pt>
                <c:pt idx="60">
                  <c:v>69.49</c:v>
                </c:pt>
                <c:pt idx="61">
                  <c:v>67.66</c:v>
                </c:pt>
                <c:pt idx="62">
                  <c:v>62.43</c:v>
                </c:pt>
                <c:pt idx="63">
                  <c:v>72.6</c:v>
                </c:pt>
                <c:pt idx="64">
                  <c:v>73.87</c:v>
                </c:pt>
                <c:pt idx="65">
                  <c:v>66.89</c:v>
                </c:pt>
                <c:pt idx="66">
                  <c:v>76.14</c:v>
                </c:pt>
                <c:pt idx="67">
                  <c:v>72.46</c:v>
                </c:pt>
                <c:pt idx="68">
                  <c:v>74.01</c:v>
                </c:pt>
                <c:pt idx="69">
                  <c:v>39.96</c:v>
                </c:pt>
                <c:pt idx="70">
                  <c:v>64.79</c:v>
                </c:pt>
                <c:pt idx="71">
                  <c:v>74.96</c:v>
                </c:pt>
                <c:pt idx="72">
                  <c:v>101.72</c:v>
                </c:pt>
                <c:pt idx="73">
                  <c:v>129.13</c:v>
                </c:pt>
                <c:pt idx="74">
                  <c:v>120.46</c:v>
                </c:pt>
                <c:pt idx="75">
                  <c:v>99.39</c:v>
                </c:pt>
                <c:pt idx="76">
                  <c:v>82.02</c:v>
                </c:pt>
                <c:pt idx="77">
                  <c:v>89.2</c:v>
                </c:pt>
                <c:pt idx="78">
                  <c:v>100.7</c:v>
                </c:pt>
                <c:pt idx="79">
                  <c:v>91.22</c:v>
                </c:pt>
                <c:pt idx="80">
                  <c:v>86.18</c:v>
                </c:pt>
                <c:pt idx="81">
                  <c:v>83.94</c:v>
                </c:pt>
                <c:pt idx="82">
                  <c:v>86.64</c:v>
                </c:pt>
                <c:pt idx="83">
                  <c:v>85.13</c:v>
                </c:pt>
                <c:pt idx="84">
                  <c:v>80.01</c:v>
                </c:pt>
                <c:pt idx="85">
                  <c:v>89.21</c:v>
                </c:pt>
                <c:pt idx="86">
                  <c:v>97.98</c:v>
                </c:pt>
                <c:pt idx="87">
                  <c:v>99.88</c:v>
                </c:pt>
                <c:pt idx="88">
                  <c:v>89.33</c:v>
                </c:pt>
                <c:pt idx="89">
                  <c:v>88.42</c:v>
                </c:pt>
                <c:pt idx="90">
                  <c:v>88.06</c:v>
                </c:pt>
                <c:pt idx="91">
                  <c:v>88.65</c:v>
                </c:pt>
                <c:pt idx="92">
                  <c:v>81.23</c:v>
                </c:pt>
                <c:pt idx="93">
                  <c:v>67.15</c:v>
                </c:pt>
                <c:pt idx="94">
                  <c:v>36.76</c:v>
                </c:pt>
                <c:pt idx="95">
                  <c:v>50.2</c:v>
                </c:pt>
                <c:pt idx="96">
                  <c:v>81.58</c:v>
                </c:pt>
                <c:pt idx="97">
                  <c:v>92.23</c:v>
                </c:pt>
                <c:pt idx="98">
                  <c:v>91.67</c:v>
                </c:pt>
                <c:pt idx="99">
                  <c:v>97.45</c:v>
                </c:pt>
                <c:pt idx="100">
                  <c:v>91.88</c:v>
                </c:pt>
                <c:pt idx="101">
                  <c:v>99.41</c:v>
                </c:pt>
                <c:pt idx="102">
                  <c:v>87.77</c:v>
                </c:pt>
                <c:pt idx="103">
                  <c:v>92.8</c:v>
                </c:pt>
                <c:pt idx="104">
                  <c:v>99.6</c:v>
                </c:pt>
                <c:pt idx="105">
                  <c:v>107.8</c:v>
                </c:pt>
                <c:pt idx="106">
                  <c:v>114.98</c:v>
                </c:pt>
                <c:pt idx="107">
                  <c:v>111.76</c:v>
                </c:pt>
                <c:pt idx="108">
                  <c:v>129.64</c:v>
                </c:pt>
                <c:pt idx="109">
                  <c:v>131.28</c:v>
                </c:pt>
                <c:pt idx="110">
                  <c:v>135.15</c:v>
                </c:pt>
                <c:pt idx="111">
                  <c:v>159.01</c:v>
                </c:pt>
                <c:pt idx="112">
                  <c:v>164.37</c:v>
                </c:pt>
                <c:pt idx="113">
                  <c:v>173.66</c:v>
                </c:pt>
                <c:pt idx="114">
                  <c:v>130.62</c:v>
                </c:pt>
                <c:pt idx="115">
                  <c:v>133.52</c:v>
                </c:pt>
                <c:pt idx="116">
                  <c:v>138.18</c:v>
                </c:pt>
                <c:pt idx="117">
                  <c:v>138.8</c:v>
                </c:pt>
                <c:pt idx="118">
                  <c:v>146.06</c:v>
                </c:pt>
                <c:pt idx="119">
                  <c:v>135.84</c:v>
                </c:pt>
                <c:pt idx="120">
                  <c:v>145.53</c:v>
                </c:pt>
                <c:pt idx="121">
                  <c:v>215.29</c:v>
                </c:pt>
                <c:pt idx="122">
                  <c:v>187.52</c:v>
                </c:pt>
                <c:pt idx="123">
                  <c:v>201.61</c:v>
                </c:pt>
                <c:pt idx="124">
                  <c:v>190.91</c:v>
                </c:pt>
                <c:pt idx="125">
                  <c:v>178.74</c:v>
                </c:pt>
                <c:pt idx="126">
                  <c:v>171.65</c:v>
                </c:pt>
                <c:pt idx="127">
                  <c:v>152.48</c:v>
                </c:pt>
                <c:pt idx="128">
                  <c:v>171.42</c:v>
                </c:pt>
                <c:pt idx="129">
                  <c:v>183.61</c:v>
                </c:pt>
                <c:pt idx="130">
                  <c:v>189.64</c:v>
                </c:pt>
                <c:pt idx="131">
                  <c:v>213.37</c:v>
                </c:pt>
                <c:pt idx="132">
                  <c:v>179.37</c:v>
                </c:pt>
                <c:pt idx="133">
                  <c:v>168.0</c:v>
                </c:pt>
                <c:pt idx="134">
                  <c:v>164.42</c:v>
                </c:pt>
                <c:pt idx="135">
                  <c:v>185.27</c:v>
                </c:pt>
                <c:pt idx="136">
                  <c:v>198.48</c:v>
                </c:pt>
                <c:pt idx="137">
                  <c:v>190.2</c:v>
                </c:pt>
                <c:pt idx="138">
                  <c:v>174.56</c:v>
                </c:pt>
                <c:pt idx="139">
                  <c:v>189.73</c:v>
                </c:pt>
                <c:pt idx="140">
                  <c:v>188.44</c:v>
                </c:pt>
                <c:pt idx="141">
                  <c:v>191.17</c:v>
                </c:pt>
                <c:pt idx="142">
                  <c:v>202.03</c:v>
                </c:pt>
                <c:pt idx="143">
                  <c:v>201.79</c:v>
                </c:pt>
                <c:pt idx="144">
                  <c:v>196.67</c:v>
                </c:pt>
                <c:pt idx="145">
                  <c:v>214.98</c:v>
                </c:pt>
                <c:pt idx="146">
                  <c:v>202.16</c:v>
                </c:pt>
                <c:pt idx="147">
                  <c:v>197.24</c:v>
                </c:pt>
                <c:pt idx="148">
                  <c:v>208.32</c:v>
                </c:pt>
                <c:pt idx="149">
                  <c:v>201.49</c:v>
                </c:pt>
                <c:pt idx="150">
                  <c:v>214.42</c:v>
                </c:pt>
                <c:pt idx="151">
                  <c:v>211.15</c:v>
                </c:pt>
                <c:pt idx="152">
                  <c:v>207.19</c:v>
                </c:pt>
                <c:pt idx="153">
                  <c:v>222.05</c:v>
                </c:pt>
                <c:pt idx="154">
                  <c:v>224.11</c:v>
                </c:pt>
              </c:numCache>
            </c:numRef>
          </c:yVal>
        </c:ser>
        <c:axId val="81357728"/>
        <c:axId val="81357729"/>
      </c:scatterChart>
      <c:valAx>
        <c:axId val="8135772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29"/>
        <c:crosses val="autoZero"/>
      </c:valAx>
      <c:valAx>
        <c:axId val="8135772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 (IOPS)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2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1.04</c:v>
                </c:pt>
                <c:pt idx="1">
                  <c:v>0.67</c:v>
                </c:pt>
                <c:pt idx="2">
                  <c:v>0.63</c:v>
                </c:pt>
                <c:pt idx="3">
                  <c:v>0.69</c:v>
                </c:pt>
                <c:pt idx="4">
                  <c:v>0.86</c:v>
                </c:pt>
                <c:pt idx="5">
                  <c:v>0.72</c:v>
                </c:pt>
                <c:pt idx="6">
                  <c:v>0.52</c:v>
                </c:pt>
                <c:pt idx="7">
                  <c:v>0.4</c:v>
                </c:pt>
                <c:pt idx="8">
                  <c:v>0.44</c:v>
                </c:pt>
                <c:pt idx="9">
                  <c:v>0.41</c:v>
                </c:pt>
                <c:pt idx="10">
                  <c:v>0.47</c:v>
                </c:pt>
                <c:pt idx="11">
                  <c:v>0.38</c:v>
                </c:pt>
                <c:pt idx="12">
                  <c:v>0.41</c:v>
                </c:pt>
                <c:pt idx="13">
                  <c:v>0.48</c:v>
                </c:pt>
                <c:pt idx="14">
                  <c:v>0.44</c:v>
                </c:pt>
                <c:pt idx="15">
                  <c:v>0.43</c:v>
                </c:pt>
                <c:pt idx="16">
                  <c:v>0.43</c:v>
                </c:pt>
                <c:pt idx="17">
                  <c:v>0.51</c:v>
                </c:pt>
                <c:pt idx="18">
                  <c:v>0.51</c:v>
                </c:pt>
                <c:pt idx="19">
                  <c:v>0.48</c:v>
                </c:pt>
                <c:pt idx="20">
                  <c:v>0.64</c:v>
                </c:pt>
                <c:pt idx="21">
                  <c:v>0.63</c:v>
                </c:pt>
                <c:pt idx="22">
                  <c:v>0.55</c:v>
                </c:pt>
                <c:pt idx="23">
                  <c:v>0.61</c:v>
                </c:pt>
                <c:pt idx="24">
                  <c:v>1.3</c:v>
                </c:pt>
                <c:pt idx="25">
                  <c:v>1.35</c:v>
                </c:pt>
                <c:pt idx="26">
                  <c:v>1.21</c:v>
                </c:pt>
                <c:pt idx="27">
                  <c:v>1.3</c:v>
                </c:pt>
                <c:pt idx="28">
                  <c:v>1.25</c:v>
                </c:pt>
                <c:pt idx="29">
                  <c:v>1.18</c:v>
                </c:pt>
                <c:pt idx="30">
                  <c:v>1.0</c:v>
                </c:pt>
                <c:pt idx="31">
                  <c:v>0.71</c:v>
                </c:pt>
                <c:pt idx="32">
                  <c:v>0.62</c:v>
                </c:pt>
                <c:pt idx="33">
                  <c:v>0.55</c:v>
                </c:pt>
                <c:pt idx="34">
                  <c:v>0.54</c:v>
                </c:pt>
                <c:pt idx="35">
                  <c:v>0.62</c:v>
                </c:pt>
                <c:pt idx="36">
                  <c:v>0.59</c:v>
                </c:pt>
                <c:pt idx="37">
                  <c:v>0.63</c:v>
                </c:pt>
                <c:pt idx="38">
                  <c:v>0.61</c:v>
                </c:pt>
                <c:pt idx="39">
                  <c:v>0.67</c:v>
                </c:pt>
                <c:pt idx="40">
                  <c:v>0.54</c:v>
                </c:pt>
                <c:pt idx="41">
                  <c:v>0.5</c:v>
                </c:pt>
                <c:pt idx="42">
                  <c:v>0.46</c:v>
                </c:pt>
                <c:pt idx="43">
                  <c:v>0.43</c:v>
                </c:pt>
                <c:pt idx="44">
                  <c:v>0.52</c:v>
                </c:pt>
                <c:pt idx="45">
                  <c:v>0.5</c:v>
                </c:pt>
                <c:pt idx="46">
                  <c:v>0.59</c:v>
                </c:pt>
                <c:pt idx="47">
                  <c:v>0.45</c:v>
                </c:pt>
                <c:pt idx="48">
                  <c:v>0.44</c:v>
                </c:pt>
                <c:pt idx="49">
                  <c:v>0.54</c:v>
                </c:pt>
                <c:pt idx="50">
                  <c:v>0.5</c:v>
                </c:pt>
                <c:pt idx="51">
                  <c:v>0.46</c:v>
                </c:pt>
                <c:pt idx="52">
                  <c:v>0.3</c:v>
                </c:pt>
                <c:pt idx="53">
                  <c:v>0.35</c:v>
                </c:pt>
                <c:pt idx="54">
                  <c:v>0.35</c:v>
                </c:pt>
                <c:pt idx="55">
                  <c:v>0.33</c:v>
                </c:pt>
                <c:pt idx="56">
                  <c:v>0.37</c:v>
                </c:pt>
                <c:pt idx="57">
                  <c:v>0.42</c:v>
                </c:pt>
                <c:pt idx="58">
                  <c:v>0.41</c:v>
                </c:pt>
                <c:pt idx="59">
                  <c:v>0.43</c:v>
                </c:pt>
                <c:pt idx="60">
                  <c:v>0.45</c:v>
                </c:pt>
                <c:pt idx="61">
                  <c:v>0.48</c:v>
                </c:pt>
                <c:pt idx="62">
                  <c:v>0.44</c:v>
                </c:pt>
                <c:pt idx="63">
                  <c:v>0.55</c:v>
                </c:pt>
                <c:pt idx="64">
                  <c:v>0.58</c:v>
                </c:pt>
                <c:pt idx="65">
                  <c:v>0.51</c:v>
                </c:pt>
                <c:pt idx="66">
                  <c:v>0.56</c:v>
                </c:pt>
                <c:pt idx="67">
                  <c:v>0.5</c:v>
                </c:pt>
                <c:pt idx="68">
                  <c:v>0.53</c:v>
                </c:pt>
                <c:pt idx="69">
                  <c:v>0.46</c:v>
                </c:pt>
                <c:pt idx="70">
                  <c:v>0.45</c:v>
                </c:pt>
                <c:pt idx="71">
                  <c:v>0.52</c:v>
                </c:pt>
                <c:pt idx="72">
                  <c:v>0.89</c:v>
                </c:pt>
                <c:pt idx="73">
                  <c:v>1.05</c:v>
                </c:pt>
                <c:pt idx="74">
                  <c:v>0.96</c:v>
                </c:pt>
                <c:pt idx="75">
                  <c:v>0.68</c:v>
                </c:pt>
                <c:pt idx="76">
                  <c:v>0.57</c:v>
                </c:pt>
                <c:pt idx="77">
                  <c:v>0.62</c:v>
                </c:pt>
                <c:pt idx="78">
                  <c:v>0.69</c:v>
                </c:pt>
                <c:pt idx="79">
                  <c:v>0.63</c:v>
                </c:pt>
                <c:pt idx="80">
                  <c:v>0.58</c:v>
                </c:pt>
                <c:pt idx="81">
                  <c:v>0.6</c:v>
                </c:pt>
                <c:pt idx="82">
                  <c:v>0.61</c:v>
                </c:pt>
                <c:pt idx="83">
                  <c:v>0.6</c:v>
                </c:pt>
                <c:pt idx="84">
                  <c:v>0.61</c:v>
                </c:pt>
                <c:pt idx="85">
                  <c:v>0.56</c:v>
                </c:pt>
                <c:pt idx="86">
                  <c:v>0.65</c:v>
                </c:pt>
                <c:pt idx="87">
                  <c:v>0.67</c:v>
                </c:pt>
                <c:pt idx="88">
                  <c:v>0.67</c:v>
                </c:pt>
                <c:pt idx="89">
                  <c:v>0.62</c:v>
                </c:pt>
                <c:pt idx="90">
                  <c:v>0.62</c:v>
                </c:pt>
                <c:pt idx="91">
                  <c:v>0.64</c:v>
                </c:pt>
                <c:pt idx="92">
                  <c:v>0.57</c:v>
                </c:pt>
                <c:pt idx="93">
                  <c:v>0.55</c:v>
                </c:pt>
                <c:pt idx="94">
                  <c:v>0.34</c:v>
                </c:pt>
                <c:pt idx="95">
                  <c:v>0.44</c:v>
                </c:pt>
                <c:pt idx="96">
                  <c:v>0.62</c:v>
                </c:pt>
                <c:pt idx="97">
                  <c:v>0.72</c:v>
                </c:pt>
                <c:pt idx="98">
                  <c:v>0.6</c:v>
                </c:pt>
                <c:pt idx="99">
                  <c:v>0.6</c:v>
                </c:pt>
                <c:pt idx="100">
                  <c:v>0.6</c:v>
                </c:pt>
                <c:pt idx="101">
                  <c:v>0.68</c:v>
                </c:pt>
                <c:pt idx="102">
                  <c:v>0.61</c:v>
                </c:pt>
                <c:pt idx="103">
                  <c:v>0.6</c:v>
                </c:pt>
                <c:pt idx="104">
                  <c:v>0.65</c:v>
                </c:pt>
                <c:pt idx="105">
                  <c:v>0.78</c:v>
                </c:pt>
                <c:pt idx="106">
                  <c:v>0.87</c:v>
                </c:pt>
                <c:pt idx="107">
                  <c:v>0.75</c:v>
                </c:pt>
                <c:pt idx="108">
                  <c:v>0.94</c:v>
                </c:pt>
                <c:pt idx="109">
                  <c:v>0.94</c:v>
                </c:pt>
                <c:pt idx="110">
                  <c:v>1.03</c:v>
                </c:pt>
                <c:pt idx="111">
                  <c:v>1.01</c:v>
                </c:pt>
                <c:pt idx="112">
                  <c:v>0.99</c:v>
                </c:pt>
                <c:pt idx="113">
                  <c:v>1.13</c:v>
                </c:pt>
                <c:pt idx="114">
                  <c:v>0.8</c:v>
                </c:pt>
                <c:pt idx="115">
                  <c:v>0.81</c:v>
                </c:pt>
                <c:pt idx="116">
                  <c:v>0.68</c:v>
                </c:pt>
                <c:pt idx="117">
                  <c:v>0.71</c:v>
                </c:pt>
                <c:pt idx="118">
                  <c:v>0.75</c:v>
                </c:pt>
                <c:pt idx="119">
                  <c:v>0.68</c:v>
                </c:pt>
                <c:pt idx="120">
                  <c:v>0.74</c:v>
                </c:pt>
                <c:pt idx="121">
                  <c:v>0.95</c:v>
                </c:pt>
                <c:pt idx="122">
                  <c:v>0.89</c:v>
                </c:pt>
                <c:pt idx="123">
                  <c:v>0.97</c:v>
                </c:pt>
                <c:pt idx="124">
                  <c:v>0.92</c:v>
                </c:pt>
                <c:pt idx="125">
                  <c:v>0.85</c:v>
                </c:pt>
                <c:pt idx="126">
                  <c:v>0.82</c:v>
                </c:pt>
                <c:pt idx="127">
                  <c:v>0.74</c:v>
                </c:pt>
                <c:pt idx="128">
                  <c:v>0.81</c:v>
                </c:pt>
                <c:pt idx="129">
                  <c:v>0.93</c:v>
                </c:pt>
                <c:pt idx="130">
                  <c:v>0.92</c:v>
                </c:pt>
                <c:pt idx="131">
                  <c:v>1.03</c:v>
                </c:pt>
                <c:pt idx="132">
                  <c:v>0.89</c:v>
                </c:pt>
                <c:pt idx="133">
                  <c:v>0.84</c:v>
                </c:pt>
                <c:pt idx="134">
                  <c:v>0.8</c:v>
                </c:pt>
                <c:pt idx="135">
                  <c:v>0.89</c:v>
                </c:pt>
                <c:pt idx="136">
                  <c:v>0.96</c:v>
                </c:pt>
                <c:pt idx="137">
                  <c:v>0.97</c:v>
                </c:pt>
                <c:pt idx="138">
                  <c:v>0.85</c:v>
                </c:pt>
                <c:pt idx="139">
                  <c:v>0.93</c:v>
                </c:pt>
                <c:pt idx="140">
                  <c:v>0.92</c:v>
                </c:pt>
                <c:pt idx="141">
                  <c:v>0.97</c:v>
                </c:pt>
                <c:pt idx="142">
                  <c:v>0.99</c:v>
                </c:pt>
                <c:pt idx="143">
                  <c:v>1.09</c:v>
                </c:pt>
                <c:pt idx="144">
                  <c:v>1.23</c:v>
                </c:pt>
                <c:pt idx="145">
                  <c:v>1.35</c:v>
                </c:pt>
                <c:pt idx="146">
                  <c:v>1.17</c:v>
                </c:pt>
                <c:pt idx="147">
                  <c:v>0.94</c:v>
                </c:pt>
                <c:pt idx="148">
                  <c:v>1.05</c:v>
                </c:pt>
                <c:pt idx="149">
                  <c:v>0.99</c:v>
                </c:pt>
                <c:pt idx="150">
                  <c:v>1.09</c:v>
                </c:pt>
                <c:pt idx="151">
                  <c:v>1.06</c:v>
                </c:pt>
                <c:pt idx="152">
                  <c:v>1.09</c:v>
                </c:pt>
                <c:pt idx="153">
                  <c:v>1.06</c:v>
                </c:pt>
                <c:pt idx="154">
                  <c:v>1.09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1.03</c:v>
                </c:pt>
                <c:pt idx="1">
                  <c:v>0.65</c:v>
                </c:pt>
                <c:pt idx="2">
                  <c:v>0.62</c:v>
                </c:pt>
                <c:pt idx="3">
                  <c:v>0.68</c:v>
                </c:pt>
                <c:pt idx="4">
                  <c:v>0.84</c:v>
                </c:pt>
                <c:pt idx="5">
                  <c:v>0.71</c:v>
                </c:pt>
                <c:pt idx="6">
                  <c:v>0.51</c:v>
                </c:pt>
                <c:pt idx="7">
                  <c:v>0.39</c:v>
                </c:pt>
                <c:pt idx="8">
                  <c:v>0.43</c:v>
                </c:pt>
                <c:pt idx="9">
                  <c:v>0.4</c:v>
                </c:pt>
                <c:pt idx="10">
                  <c:v>0.45</c:v>
                </c:pt>
                <c:pt idx="11">
                  <c:v>0.37</c:v>
                </c:pt>
                <c:pt idx="12">
                  <c:v>0.4</c:v>
                </c:pt>
                <c:pt idx="13">
                  <c:v>0.46</c:v>
                </c:pt>
                <c:pt idx="14">
                  <c:v>0.43</c:v>
                </c:pt>
                <c:pt idx="15">
                  <c:v>0.42</c:v>
                </c:pt>
                <c:pt idx="16">
                  <c:v>0.42</c:v>
                </c:pt>
                <c:pt idx="17">
                  <c:v>0.5</c:v>
                </c:pt>
                <c:pt idx="18">
                  <c:v>0.5</c:v>
                </c:pt>
                <c:pt idx="19">
                  <c:v>0.47</c:v>
                </c:pt>
                <c:pt idx="20">
                  <c:v>0.63</c:v>
                </c:pt>
                <c:pt idx="21">
                  <c:v>0.62</c:v>
                </c:pt>
                <c:pt idx="22">
                  <c:v>0.53</c:v>
                </c:pt>
                <c:pt idx="23">
                  <c:v>0.6</c:v>
                </c:pt>
                <c:pt idx="24">
                  <c:v>1.29</c:v>
                </c:pt>
                <c:pt idx="25">
                  <c:v>1.34</c:v>
                </c:pt>
                <c:pt idx="26">
                  <c:v>1.2</c:v>
                </c:pt>
                <c:pt idx="27">
                  <c:v>1.29</c:v>
                </c:pt>
                <c:pt idx="28">
                  <c:v>1.24</c:v>
                </c:pt>
                <c:pt idx="29">
                  <c:v>1.17</c:v>
                </c:pt>
                <c:pt idx="30">
                  <c:v>0.99</c:v>
                </c:pt>
                <c:pt idx="31">
                  <c:v>0.7</c:v>
                </c:pt>
                <c:pt idx="32">
                  <c:v>0.61</c:v>
                </c:pt>
                <c:pt idx="33">
                  <c:v>0.54</c:v>
                </c:pt>
                <c:pt idx="34">
                  <c:v>0.52</c:v>
                </c:pt>
                <c:pt idx="35">
                  <c:v>0.61</c:v>
                </c:pt>
                <c:pt idx="36">
                  <c:v>0.58</c:v>
                </c:pt>
                <c:pt idx="37">
                  <c:v>0.62</c:v>
                </c:pt>
                <c:pt idx="38">
                  <c:v>0.6</c:v>
                </c:pt>
                <c:pt idx="39">
                  <c:v>0.66</c:v>
                </c:pt>
                <c:pt idx="40">
                  <c:v>0.52</c:v>
                </c:pt>
                <c:pt idx="41">
                  <c:v>0.48</c:v>
                </c:pt>
                <c:pt idx="42">
                  <c:v>0.45</c:v>
                </c:pt>
                <c:pt idx="43">
                  <c:v>0.41</c:v>
                </c:pt>
                <c:pt idx="44">
                  <c:v>0.5</c:v>
                </c:pt>
                <c:pt idx="45">
                  <c:v>0.49</c:v>
                </c:pt>
                <c:pt idx="46">
                  <c:v>0.58</c:v>
                </c:pt>
                <c:pt idx="47">
                  <c:v>0.43</c:v>
                </c:pt>
                <c:pt idx="48">
                  <c:v>0.43</c:v>
                </c:pt>
                <c:pt idx="49">
                  <c:v>0.53</c:v>
                </c:pt>
                <c:pt idx="50">
                  <c:v>0.49</c:v>
                </c:pt>
                <c:pt idx="51">
                  <c:v>0.44</c:v>
                </c:pt>
                <c:pt idx="52">
                  <c:v>0.29</c:v>
                </c:pt>
                <c:pt idx="53">
                  <c:v>0.34</c:v>
                </c:pt>
                <c:pt idx="54">
                  <c:v>0.34</c:v>
                </c:pt>
                <c:pt idx="55">
                  <c:v>0.32</c:v>
                </c:pt>
                <c:pt idx="56">
                  <c:v>0.35</c:v>
                </c:pt>
                <c:pt idx="57">
                  <c:v>0.41</c:v>
                </c:pt>
                <c:pt idx="58">
                  <c:v>0.4</c:v>
                </c:pt>
                <c:pt idx="59">
                  <c:v>0.37</c:v>
                </c:pt>
                <c:pt idx="60">
                  <c:v>0.48</c:v>
                </c:pt>
                <c:pt idx="61">
                  <c:v>0.47</c:v>
                </c:pt>
                <c:pt idx="62">
                  <c:v>0.43</c:v>
                </c:pt>
                <c:pt idx="63">
                  <c:v>0.54</c:v>
                </c:pt>
                <c:pt idx="64">
                  <c:v>0.56</c:v>
                </c:pt>
                <c:pt idx="65">
                  <c:v>0.5</c:v>
                </c:pt>
                <c:pt idx="66">
                  <c:v>0.55</c:v>
                </c:pt>
                <c:pt idx="67">
                  <c:v>0.48</c:v>
                </c:pt>
                <c:pt idx="68">
                  <c:v>0.51</c:v>
                </c:pt>
                <c:pt idx="69">
                  <c:v>0.44</c:v>
                </c:pt>
                <c:pt idx="70">
                  <c:v>0.44</c:v>
                </c:pt>
                <c:pt idx="71">
                  <c:v>0.5</c:v>
                </c:pt>
                <c:pt idx="72">
                  <c:v>0.88</c:v>
                </c:pt>
                <c:pt idx="73">
                  <c:v>1.04</c:v>
                </c:pt>
                <c:pt idx="74">
                  <c:v>0.95</c:v>
                </c:pt>
                <c:pt idx="75">
                  <c:v>0.66</c:v>
                </c:pt>
                <c:pt idx="76">
                  <c:v>0.56</c:v>
                </c:pt>
                <c:pt idx="77">
                  <c:v>0.61</c:v>
                </c:pt>
                <c:pt idx="78">
                  <c:v>0.68</c:v>
                </c:pt>
                <c:pt idx="79">
                  <c:v>0.6</c:v>
                </c:pt>
                <c:pt idx="80">
                  <c:v>0.58</c:v>
                </c:pt>
                <c:pt idx="81">
                  <c:v>0.58</c:v>
                </c:pt>
                <c:pt idx="82">
                  <c:v>0.59</c:v>
                </c:pt>
                <c:pt idx="83">
                  <c:v>0.58</c:v>
                </c:pt>
                <c:pt idx="84">
                  <c:v>0.54</c:v>
                </c:pt>
                <c:pt idx="85">
                  <c:v>0.6</c:v>
                </c:pt>
                <c:pt idx="86">
                  <c:v>0.64</c:v>
                </c:pt>
                <c:pt idx="87">
                  <c:v>0.66</c:v>
                </c:pt>
                <c:pt idx="88">
                  <c:v>0.66</c:v>
                </c:pt>
                <c:pt idx="89">
                  <c:v>0.6</c:v>
                </c:pt>
                <c:pt idx="90">
                  <c:v>0.61</c:v>
                </c:pt>
                <c:pt idx="91">
                  <c:v>0.62</c:v>
                </c:pt>
                <c:pt idx="92">
                  <c:v>0.55</c:v>
                </c:pt>
                <c:pt idx="93">
                  <c:v>0.54</c:v>
                </c:pt>
                <c:pt idx="94">
                  <c:v>0.33</c:v>
                </c:pt>
                <c:pt idx="95">
                  <c:v>0.42</c:v>
                </c:pt>
                <c:pt idx="96">
                  <c:v>0.59</c:v>
                </c:pt>
                <c:pt idx="97">
                  <c:v>0.73</c:v>
                </c:pt>
                <c:pt idx="98">
                  <c:v>0.59</c:v>
                </c:pt>
                <c:pt idx="99">
                  <c:v>0.59</c:v>
                </c:pt>
                <c:pt idx="100">
                  <c:v>0.59</c:v>
                </c:pt>
                <c:pt idx="101">
                  <c:v>0.66</c:v>
                </c:pt>
                <c:pt idx="102">
                  <c:v>0.6</c:v>
                </c:pt>
                <c:pt idx="103">
                  <c:v>0.59</c:v>
                </c:pt>
                <c:pt idx="104">
                  <c:v>0.64</c:v>
                </c:pt>
                <c:pt idx="105">
                  <c:v>0.77</c:v>
                </c:pt>
                <c:pt idx="106">
                  <c:v>0.86</c:v>
                </c:pt>
                <c:pt idx="107">
                  <c:v>0.73</c:v>
                </c:pt>
                <c:pt idx="108">
                  <c:v>0.93</c:v>
                </c:pt>
                <c:pt idx="109">
                  <c:v>0.93</c:v>
                </c:pt>
                <c:pt idx="110">
                  <c:v>1.02</c:v>
                </c:pt>
                <c:pt idx="111">
                  <c:v>1.0</c:v>
                </c:pt>
                <c:pt idx="112">
                  <c:v>0.98</c:v>
                </c:pt>
                <c:pt idx="113">
                  <c:v>1.12</c:v>
                </c:pt>
                <c:pt idx="114">
                  <c:v>0.79</c:v>
                </c:pt>
                <c:pt idx="115">
                  <c:v>0.73</c:v>
                </c:pt>
                <c:pt idx="116">
                  <c:v>0.67</c:v>
                </c:pt>
                <c:pt idx="117">
                  <c:v>0.7</c:v>
                </c:pt>
                <c:pt idx="118">
                  <c:v>0.74</c:v>
                </c:pt>
                <c:pt idx="119">
                  <c:v>0.67</c:v>
                </c:pt>
                <c:pt idx="120">
                  <c:v>0.73</c:v>
                </c:pt>
                <c:pt idx="121">
                  <c:v>0.94</c:v>
                </c:pt>
                <c:pt idx="122">
                  <c:v>0.88</c:v>
                </c:pt>
                <c:pt idx="123">
                  <c:v>0.94</c:v>
                </c:pt>
                <c:pt idx="124">
                  <c:v>0.92</c:v>
                </c:pt>
                <c:pt idx="125">
                  <c:v>0.84</c:v>
                </c:pt>
                <c:pt idx="126">
                  <c:v>0.81</c:v>
                </c:pt>
                <c:pt idx="127">
                  <c:v>0.73</c:v>
                </c:pt>
                <c:pt idx="128">
                  <c:v>0.8</c:v>
                </c:pt>
                <c:pt idx="129">
                  <c:v>0.92</c:v>
                </c:pt>
                <c:pt idx="130">
                  <c:v>0.91</c:v>
                </c:pt>
                <c:pt idx="131">
                  <c:v>1.02</c:v>
                </c:pt>
                <c:pt idx="132">
                  <c:v>0.88</c:v>
                </c:pt>
                <c:pt idx="133">
                  <c:v>0.83</c:v>
                </c:pt>
                <c:pt idx="134">
                  <c:v>0.79</c:v>
                </c:pt>
                <c:pt idx="135">
                  <c:v>0.88</c:v>
                </c:pt>
                <c:pt idx="136">
                  <c:v>0.94</c:v>
                </c:pt>
                <c:pt idx="137">
                  <c:v>0.96</c:v>
                </c:pt>
                <c:pt idx="138">
                  <c:v>0.84</c:v>
                </c:pt>
                <c:pt idx="139">
                  <c:v>0.92</c:v>
                </c:pt>
                <c:pt idx="140">
                  <c:v>0.91</c:v>
                </c:pt>
                <c:pt idx="141">
                  <c:v>0.96</c:v>
                </c:pt>
                <c:pt idx="142">
                  <c:v>0.98</c:v>
                </c:pt>
                <c:pt idx="143">
                  <c:v>1.09</c:v>
                </c:pt>
                <c:pt idx="144">
                  <c:v>1.22</c:v>
                </c:pt>
                <c:pt idx="145">
                  <c:v>1.34</c:v>
                </c:pt>
                <c:pt idx="146">
                  <c:v>1.16</c:v>
                </c:pt>
                <c:pt idx="147">
                  <c:v>0.93</c:v>
                </c:pt>
                <c:pt idx="148">
                  <c:v>1.04</c:v>
                </c:pt>
                <c:pt idx="149">
                  <c:v>0.98</c:v>
                </c:pt>
                <c:pt idx="150">
                  <c:v>1.08</c:v>
                </c:pt>
                <c:pt idx="151">
                  <c:v>1.05</c:v>
                </c:pt>
                <c:pt idx="152">
                  <c:v>1.03</c:v>
                </c:pt>
                <c:pt idx="153">
                  <c:v>1.1</c:v>
                </c:pt>
                <c:pt idx="154">
                  <c:v>1.08</c:v>
                </c:pt>
              </c:numCache>
            </c:numRef>
          </c:yVal>
        </c:ser>
        <c:axId val="81357736"/>
        <c:axId val="81357737"/>
      </c:scatterChart>
      <c:valAx>
        <c:axId val="8135773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37"/>
        <c:crosses val="autoZero"/>
      </c:valAx>
      <c:valAx>
        <c:axId val="8135773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(MB/sec)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3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FAST 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FAST 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axId val="81357742"/>
        <c:axId val="81357743"/>
      </c:scatterChart>
      <c:valAx>
        <c:axId val="8135774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43"/>
        <c:crosses val="autoZero"/>
      </c:valAx>
      <c:valAx>
        <c:axId val="8135774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4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Resp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1.41</c:v>
                </c:pt>
                <c:pt idx="1">
                  <c:v>1.51</c:v>
                </c:pt>
                <c:pt idx="2">
                  <c:v>1.59</c:v>
                </c:pt>
                <c:pt idx="3">
                  <c:v>1.61</c:v>
                </c:pt>
                <c:pt idx="4">
                  <c:v>1.15</c:v>
                </c:pt>
                <c:pt idx="5">
                  <c:v>0.96</c:v>
                </c:pt>
                <c:pt idx="6">
                  <c:v>1.9</c:v>
                </c:pt>
                <c:pt idx="7">
                  <c:v>1.51</c:v>
                </c:pt>
                <c:pt idx="8">
                  <c:v>1.32</c:v>
                </c:pt>
                <c:pt idx="9">
                  <c:v>1.35</c:v>
                </c:pt>
                <c:pt idx="10">
                  <c:v>0.85</c:v>
                </c:pt>
                <c:pt idx="11">
                  <c:v>0.81</c:v>
                </c:pt>
                <c:pt idx="12">
                  <c:v>0.72</c:v>
                </c:pt>
                <c:pt idx="13">
                  <c:v>1.33</c:v>
                </c:pt>
                <c:pt idx="14">
                  <c:v>0.69</c:v>
                </c:pt>
                <c:pt idx="15">
                  <c:v>1.13</c:v>
                </c:pt>
                <c:pt idx="16">
                  <c:v>1.98</c:v>
                </c:pt>
                <c:pt idx="17">
                  <c:v>0.95</c:v>
                </c:pt>
                <c:pt idx="18">
                  <c:v>1.56</c:v>
                </c:pt>
                <c:pt idx="19">
                  <c:v>1.18</c:v>
                </c:pt>
                <c:pt idx="20">
                  <c:v>1.45</c:v>
                </c:pt>
                <c:pt idx="21">
                  <c:v>0.96</c:v>
                </c:pt>
                <c:pt idx="22">
                  <c:v>1.37</c:v>
                </c:pt>
                <c:pt idx="23">
                  <c:v>1.28</c:v>
                </c:pt>
                <c:pt idx="24">
                  <c:v>1.74</c:v>
                </c:pt>
                <c:pt idx="25">
                  <c:v>1.8</c:v>
                </c:pt>
                <c:pt idx="26">
                  <c:v>1.96</c:v>
                </c:pt>
                <c:pt idx="27">
                  <c:v>2.28</c:v>
                </c:pt>
                <c:pt idx="28">
                  <c:v>2.32</c:v>
                </c:pt>
                <c:pt idx="29">
                  <c:v>1.31</c:v>
                </c:pt>
                <c:pt idx="30">
                  <c:v>1.29</c:v>
                </c:pt>
                <c:pt idx="31">
                  <c:v>1.33</c:v>
                </c:pt>
                <c:pt idx="32">
                  <c:v>1.68</c:v>
                </c:pt>
                <c:pt idx="33">
                  <c:v>1.43</c:v>
                </c:pt>
                <c:pt idx="34">
                  <c:v>1.56</c:v>
                </c:pt>
                <c:pt idx="35">
                  <c:v>1.29</c:v>
                </c:pt>
                <c:pt idx="36">
                  <c:v>1.69</c:v>
                </c:pt>
                <c:pt idx="37">
                  <c:v>0.87</c:v>
                </c:pt>
                <c:pt idx="38">
                  <c:v>1.21</c:v>
                </c:pt>
                <c:pt idx="39">
                  <c:v>1.72</c:v>
                </c:pt>
                <c:pt idx="40">
                  <c:v>2.07</c:v>
                </c:pt>
                <c:pt idx="41">
                  <c:v>1.18</c:v>
                </c:pt>
                <c:pt idx="42">
                  <c:v>1.13</c:v>
                </c:pt>
                <c:pt idx="43">
                  <c:v>1.68</c:v>
                </c:pt>
                <c:pt idx="44">
                  <c:v>1.14</c:v>
                </c:pt>
                <c:pt idx="45">
                  <c:v>1.73</c:v>
                </c:pt>
                <c:pt idx="46">
                  <c:v>1.45</c:v>
                </c:pt>
                <c:pt idx="47">
                  <c:v>2.04</c:v>
                </c:pt>
                <c:pt idx="48">
                  <c:v>2.03</c:v>
                </c:pt>
                <c:pt idx="49">
                  <c:v>1.66</c:v>
                </c:pt>
                <c:pt idx="50">
                  <c:v>1.44</c:v>
                </c:pt>
                <c:pt idx="51">
                  <c:v>1.26</c:v>
                </c:pt>
                <c:pt idx="52">
                  <c:v>2.59</c:v>
                </c:pt>
                <c:pt idx="53">
                  <c:v>0.9</c:v>
                </c:pt>
                <c:pt idx="54">
                  <c:v>1.51</c:v>
                </c:pt>
                <c:pt idx="55">
                  <c:v>1.76</c:v>
                </c:pt>
                <c:pt idx="56">
                  <c:v>1.44</c:v>
                </c:pt>
                <c:pt idx="57">
                  <c:v>2.07</c:v>
                </c:pt>
                <c:pt idx="58">
                  <c:v>1.44</c:v>
                </c:pt>
                <c:pt idx="59">
                  <c:v>1.51</c:v>
                </c:pt>
                <c:pt idx="60">
                  <c:v>1.73</c:v>
                </c:pt>
                <c:pt idx="61">
                  <c:v>1.21</c:v>
                </c:pt>
                <c:pt idx="62">
                  <c:v>1.44</c:v>
                </c:pt>
                <c:pt idx="63">
                  <c:v>1.42</c:v>
                </c:pt>
                <c:pt idx="64">
                  <c:v>1.62</c:v>
                </c:pt>
                <c:pt idx="65">
                  <c:v>1.9</c:v>
                </c:pt>
                <c:pt idx="66">
                  <c:v>1.99</c:v>
                </c:pt>
                <c:pt idx="67">
                  <c:v>1.67</c:v>
                </c:pt>
                <c:pt idx="68">
                  <c:v>0.99</c:v>
                </c:pt>
                <c:pt idx="69">
                  <c:v>1.03</c:v>
                </c:pt>
                <c:pt idx="70">
                  <c:v>2.1</c:v>
                </c:pt>
                <c:pt idx="71">
                  <c:v>1.87</c:v>
                </c:pt>
                <c:pt idx="72">
                  <c:v>2.68</c:v>
                </c:pt>
                <c:pt idx="73">
                  <c:v>1.62</c:v>
                </c:pt>
                <c:pt idx="74">
                  <c:v>1.69</c:v>
                </c:pt>
                <c:pt idx="75">
                  <c:v>1.52</c:v>
                </c:pt>
                <c:pt idx="76">
                  <c:v>1.84</c:v>
                </c:pt>
                <c:pt idx="77">
                  <c:v>0.9</c:v>
                </c:pt>
                <c:pt idx="78">
                  <c:v>1.11</c:v>
                </c:pt>
                <c:pt idx="79">
                  <c:v>1.72</c:v>
                </c:pt>
                <c:pt idx="80">
                  <c:v>1.47</c:v>
                </c:pt>
                <c:pt idx="81">
                  <c:v>1.7</c:v>
                </c:pt>
                <c:pt idx="82">
                  <c:v>1.46</c:v>
                </c:pt>
                <c:pt idx="83">
                  <c:v>1.37</c:v>
                </c:pt>
                <c:pt idx="84">
                  <c:v>1.4</c:v>
                </c:pt>
                <c:pt idx="85">
                  <c:v>1.13</c:v>
                </c:pt>
                <c:pt idx="86">
                  <c:v>1.4</c:v>
                </c:pt>
                <c:pt idx="87">
                  <c:v>1.72</c:v>
                </c:pt>
                <c:pt idx="88">
                  <c:v>1.45</c:v>
                </c:pt>
                <c:pt idx="89">
                  <c:v>1.64</c:v>
                </c:pt>
                <c:pt idx="90">
                  <c:v>1.97</c:v>
                </c:pt>
                <c:pt idx="91">
                  <c:v>1.81</c:v>
                </c:pt>
                <c:pt idx="92">
                  <c:v>1.59</c:v>
                </c:pt>
                <c:pt idx="93">
                  <c:v>1.68</c:v>
                </c:pt>
                <c:pt idx="94">
                  <c:v>1.01</c:v>
                </c:pt>
                <c:pt idx="95">
                  <c:v>1.51</c:v>
                </c:pt>
                <c:pt idx="96">
                  <c:v>1.68</c:v>
                </c:pt>
                <c:pt idx="97">
                  <c:v>1.67</c:v>
                </c:pt>
                <c:pt idx="98">
                  <c:v>1.78</c:v>
                </c:pt>
                <c:pt idx="99">
                  <c:v>1.61</c:v>
                </c:pt>
                <c:pt idx="100">
                  <c:v>1.62</c:v>
                </c:pt>
                <c:pt idx="101">
                  <c:v>1.38</c:v>
                </c:pt>
                <c:pt idx="102">
                  <c:v>1.28</c:v>
                </c:pt>
                <c:pt idx="103">
                  <c:v>1.41</c:v>
                </c:pt>
                <c:pt idx="104">
                  <c:v>1.53</c:v>
                </c:pt>
                <c:pt idx="105">
                  <c:v>1.69</c:v>
                </c:pt>
                <c:pt idx="106">
                  <c:v>1.7</c:v>
                </c:pt>
                <c:pt idx="107">
                  <c:v>1.84</c:v>
                </c:pt>
                <c:pt idx="108">
                  <c:v>1.68</c:v>
                </c:pt>
                <c:pt idx="109">
                  <c:v>1.41</c:v>
                </c:pt>
                <c:pt idx="110">
                  <c:v>1.62</c:v>
                </c:pt>
                <c:pt idx="111">
                  <c:v>1.81</c:v>
                </c:pt>
                <c:pt idx="112">
                  <c:v>1.53</c:v>
                </c:pt>
                <c:pt idx="113">
                  <c:v>1.75</c:v>
                </c:pt>
                <c:pt idx="114">
                  <c:v>1.68</c:v>
                </c:pt>
                <c:pt idx="115">
                  <c:v>1.41</c:v>
                </c:pt>
                <c:pt idx="116">
                  <c:v>1.61</c:v>
                </c:pt>
                <c:pt idx="117">
                  <c:v>1.51</c:v>
                </c:pt>
                <c:pt idx="118">
                  <c:v>1.19</c:v>
                </c:pt>
                <c:pt idx="119">
                  <c:v>0.82</c:v>
                </c:pt>
                <c:pt idx="120">
                  <c:v>0.81</c:v>
                </c:pt>
                <c:pt idx="121">
                  <c:v>1.37</c:v>
                </c:pt>
                <c:pt idx="122">
                  <c:v>1.48</c:v>
                </c:pt>
                <c:pt idx="123">
                  <c:v>1.44</c:v>
                </c:pt>
                <c:pt idx="124">
                  <c:v>1.44</c:v>
                </c:pt>
                <c:pt idx="125">
                  <c:v>1.06</c:v>
                </c:pt>
                <c:pt idx="126">
                  <c:v>1.68</c:v>
                </c:pt>
                <c:pt idx="127">
                  <c:v>0.96</c:v>
                </c:pt>
                <c:pt idx="128">
                  <c:v>0.84</c:v>
                </c:pt>
                <c:pt idx="129">
                  <c:v>1.01</c:v>
                </c:pt>
                <c:pt idx="130">
                  <c:v>1.5</c:v>
                </c:pt>
                <c:pt idx="131">
                  <c:v>0.8</c:v>
                </c:pt>
                <c:pt idx="132">
                  <c:v>0.79</c:v>
                </c:pt>
                <c:pt idx="133">
                  <c:v>0.95</c:v>
                </c:pt>
                <c:pt idx="134">
                  <c:v>0.72</c:v>
                </c:pt>
                <c:pt idx="135">
                  <c:v>1.01</c:v>
                </c:pt>
                <c:pt idx="136">
                  <c:v>0.87</c:v>
                </c:pt>
                <c:pt idx="137">
                  <c:v>0.83</c:v>
                </c:pt>
                <c:pt idx="138">
                  <c:v>1.49</c:v>
                </c:pt>
                <c:pt idx="139">
                  <c:v>1.44</c:v>
                </c:pt>
                <c:pt idx="140">
                  <c:v>1.35</c:v>
                </c:pt>
                <c:pt idx="141">
                  <c:v>1.26</c:v>
                </c:pt>
                <c:pt idx="142">
                  <c:v>1.68</c:v>
                </c:pt>
                <c:pt idx="143">
                  <c:v>1.04</c:v>
                </c:pt>
                <c:pt idx="144">
                  <c:v>1.53</c:v>
                </c:pt>
                <c:pt idx="145">
                  <c:v>1.44</c:v>
                </c:pt>
                <c:pt idx="146">
                  <c:v>1.35</c:v>
                </c:pt>
                <c:pt idx="147">
                  <c:v>1.22</c:v>
                </c:pt>
                <c:pt idx="148">
                  <c:v>1.35</c:v>
                </c:pt>
                <c:pt idx="149">
                  <c:v>1.13</c:v>
                </c:pt>
                <c:pt idx="150">
                  <c:v>1.29</c:v>
                </c:pt>
                <c:pt idx="151">
                  <c:v>1.33</c:v>
                </c:pt>
                <c:pt idx="152">
                  <c:v>0.97</c:v>
                </c:pt>
                <c:pt idx="153">
                  <c:v>1.24</c:v>
                </c:pt>
                <c:pt idx="154">
                  <c:v>1.04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746"/>
        <c:axId val="81357747"/>
      </c:scatterChart>
      <c:valAx>
        <c:axId val="8135774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47"/>
        <c:crosses val="autoZero"/>
      </c:valAx>
      <c:valAx>
        <c:axId val="8135774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46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Queue Length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0.44</c:v>
                </c:pt>
                <c:pt idx="1">
                  <c:v>0.34</c:v>
                </c:pt>
                <c:pt idx="2">
                  <c:v>0.35</c:v>
                </c:pt>
                <c:pt idx="3">
                  <c:v>0.4</c:v>
                </c:pt>
                <c:pt idx="4">
                  <c:v>0.31</c:v>
                </c:pt>
                <c:pt idx="5">
                  <c:v>0.22</c:v>
                </c:pt>
                <c:pt idx="6">
                  <c:v>0.3</c:v>
                </c:pt>
                <c:pt idx="7">
                  <c:v>0.21</c:v>
                </c:pt>
                <c:pt idx="8">
                  <c:v>0.19</c:v>
                </c:pt>
                <c:pt idx="9">
                  <c:v>0.18</c:v>
                </c:pt>
                <c:pt idx="10">
                  <c:v>0.13</c:v>
                </c:pt>
                <c:pt idx="11">
                  <c:v>0.1</c:v>
                </c:pt>
                <c:pt idx="12">
                  <c:v>0.09</c:v>
                </c:pt>
                <c:pt idx="13">
                  <c:v>0.21</c:v>
                </c:pt>
                <c:pt idx="14">
                  <c:v>0.1</c:v>
                </c:pt>
                <c:pt idx="15">
                  <c:v>0.17</c:v>
                </c:pt>
                <c:pt idx="16">
                  <c:v>0.28</c:v>
                </c:pt>
                <c:pt idx="17">
                  <c:v>0.16</c:v>
                </c:pt>
                <c:pt idx="18">
                  <c:v>0.25</c:v>
                </c:pt>
                <c:pt idx="19">
                  <c:v>0.18</c:v>
                </c:pt>
                <c:pt idx="20">
                  <c:v>0.28</c:v>
                </c:pt>
                <c:pt idx="21">
                  <c:v>0.17</c:v>
                </c:pt>
                <c:pt idx="22">
                  <c:v>0.24</c:v>
                </c:pt>
                <c:pt idx="23">
                  <c:v>0.24</c:v>
                </c:pt>
                <c:pt idx="24">
                  <c:v>0.36</c:v>
                </c:pt>
                <c:pt idx="25">
                  <c:v>0.42</c:v>
                </c:pt>
                <c:pt idx="26">
                  <c:v>0.41</c:v>
                </c:pt>
                <c:pt idx="27">
                  <c:v>0.56</c:v>
                </c:pt>
                <c:pt idx="28">
                  <c:v>0.52</c:v>
                </c:pt>
                <c:pt idx="29">
                  <c:v>0.3</c:v>
                </c:pt>
                <c:pt idx="30">
                  <c:v>0.28</c:v>
                </c:pt>
                <c:pt idx="31">
                  <c:v>0.24</c:v>
                </c:pt>
                <c:pt idx="32">
                  <c:v>0.32</c:v>
                </c:pt>
                <c:pt idx="33">
                  <c:v>0.25</c:v>
                </c:pt>
                <c:pt idx="34">
                  <c:v>0.28</c:v>
                </c:pt>
                <c:pt idx="35">
                  <c:v>0.26</c:v>
                </c:pt>
                <c:pt idx="36">
                  <c:v>0.32</c:v>
                </c:pt>
                <c:pt idx="37">
                  <c:v>0.17</c:v>
                </c:pt>
                <c:pt idx="38">
                  <c:v>0.23</c:v>
                </c:pt>
                <c:pt idx="39">
                  <c:v>0.35</c:v>
                </c:pt>
                <c:pt idx="40">
                  <c:v>0.32</c:v>
                </c:pt>
                <c:pt idx="41">
                  <c:v>0.18</c:v>
                </c:pt>
                <c:pt idx="42">
                  <c:v>0.15</c:v>
                </c:pt>
                <c:pt idx="43">
                  <c:v>0.21</c:v>
                </c:pt>
                <c:pt idx="44">
                  <c:v>0.16</c:v>
                </c:pt>
                <c:pt idx="45">
                  <c:v>0.26</c:v>
                </c:pt>
                <c:pt idx="46">
                  <c:v>0.22</c:v>
                </c:pt>
                <c:pt idx="47">
                  <c:v>0.26</c:v>
                </c:pt>
                <c:pt idx="48">
                  <c:v>0.24</c:v>
                </c:pt>
                <c:pt idx="49">
                  <c:v>0.21</c:v>
                </c:pt>
                <c:pt idx="50">
                  <c:v>0.18</c:v>
                </c:pt>
                <c:pt idx="51">
                  <c:v>0.17</c:v>
                </c:pt>
                <c:pt idx="52">
                  <c:v>0.21</c:v>
                </c:pt>
                <c:pt idx="53">
                  <c:v>0.09</c:v>
                </c:pt>
                <c:pt idx="54">
                  <c:v>0.15</c:v>
                </c:pt>
                <c:pt idx="55">
                  <c:v>0.17</c:v>
                </c:pt>
                <c:pt idx="56">
                  <c:v>0.16</c:v>
                </c:pt>
                <c:pt idx="57">
                  <c:v>0.23</c:v>
                </c:pt>
                <c:pt idx="58">
                  <c:v>0.17</c:v>
                </c:pt>
                <c:pt idx="59">
                  <c:v>0.16</c:v>
                </c:pt>
                <c:pt idx="60">
                  <c:v>0.23</c:v>
                </c:pt>
                <c:pt idx="61">
                  <c:v>0.17</c:v>
                </c:pt>
                <c:pt idx="62">
                  <c:v>0.18</c:v>
                </c:pt>
                <c:pt idx="63">
                  <c:v>0.21</c:v>
                </c:pt>
                <c:pt idx="64">
                  <c:v>0.24</c:v>
                </c:pt>
                <c:pt idx="65">
                  <c:v>0.26</c:v>
                </c:pt>
                <c:pt idx="66">
                  <c:v>0.3</c:v>
                </c:pt>
                <c:pt idx="67">
                  <c:v>0.24</c:v>
                </c:pt>
                <c:pt idx="68">
                  <c:v>0.15</c:v>
                </c:pt>
                <c:pt idx="69">
                  <c:v>0.08</c:v>
                </c:pt>
                <c:pt idx="70">
                  <c:v>0.27</c:v>
                </c:pt>
                <c:pt idx="71">
                  <c:v>0.28</c:v>
                </c:pt>
                <c:pt idx="72">
                  <c:v>0.55</c:v>
                </c:pt>
                <c:pt idx="73">
                  <c:v>0.42</c:v>
                </c:pt>
                <c:pt idx="74">
                  <c:v>0.41</c:v>
                </c:pt>
                <c:pt idx="75">
                  <c:v>0.3</c:v>
                </c:pt>
                <c:pt idx="76">
                  <c:v>0.3</c:v>
                </c:pt>
                <c:pt idx="77">
                  <c:v>0.16</c:v>
                </c:pt>
                <c:pt idx="78">
                  <c:v>0.22</c:v>
                </c:pt>
                <c:pt idx="79">
                  <c:v>0.32</c:v>
                </c:pt>
                <c:pt idx="80">
                  <c:v>0.25</c:v>
                </c:pt>
                <c:pt idx="81">
                  <c:v>0.29</c:v>
                </c:pt>
                <c:pt idx="82">
                  <c:v>0.25</c:v>
                </c:pt>
                <c:pt idx="83">
                  <c:v>0.23</c:v>
                </c:pt>
                <c:pt idx="84">
                  <c:v>0.24</c:v>
                </c:pt>
                <c:pt idx="85">
                  <c:v>0.19</c:v>
                </c:pt>
                <c:pt idx="86">
                  <c:v>0.27</c:v>
                </c:pt>
                <c:pt idx="87">
                  <c:v>0.34</c:v>
                </c:pt>
                <c:pt idx="88">
                  <c:v>0.26</c:v>
                </c:pt>
                <c:pt idx="89">
                  <c:v>0.29</c:v>
                </c:pt>
                <c:pt idx="90">
                  <c:v>0.35</c:v>
                </c:pt>
                <c:pt idx="91">
                  <c:v>0.32</c:v>
                </c:pt>
                <c:pt idx="92">
                  <c:v>0.26</c:v>
                </c:pt>
                <c:pt idx="93">
                  <c:v>0.23</c:v>
                </c:pt>
                <c:pt idx="94">
                  <c:v>0.08</c:v>
                </c:pt>
                <c:pt idx="95">
                  <c:v>0.15</c:v>
                </c:pt>
                <c:pt idx="96">
                  <c:v>0.28</c:v>
                </c:pt>
                <c:pt idx="97">
                  <c:v>0.3</c:v>
                </c:pt>
                <c:pt idx="98">
                  <c:v>0.33</c:v>
                </c:pt>
                <c:pt idx="99">
                  <c:v>0.32</c:v>
                </c:pt>
                <c:pt idx="100">
                  <c:v>0.3</c:v>
                </c:pt>
                <c:pt idx="101">
                  <c:v>0.28</c:v>
                </c:pt>
                <c:pt idx="102">
                  <c:v>0.23</c:v>
                </c:pt>
                <c:pt idx="103">
                  <c:v>0.26</c:v>
                </c:pt>
                <c:pt idx="104">
                  <c:v>0.31</c:v>
                </c:pt>
                <c:pt idx="105">
                  <c:v>0.37</c:v>
                </c:pt>
                <c:pt idx="106">
                  <c:v>0.39</c:v>
                </c:pt>
                <c:pt idx="107">
                  <c:v>0.41</c:v>
                </c:pt>
                <c:pt idx="108">
                  <c:v>0.44</c:v>
                </c:pt>
                <c:pt idx="109">
                  <c:v>0.37</c:v>
                </c:pt>
                <c:pt idx="110">
                  <c:v>0.44</c:v>
                </c:pt>
                <c:pt idx="111">
                  <c:v>0.58</c:v>
                </c:pt>
                <c:pt idx="112">
                  <c:v>0.5</c:v>
                </c:pt>
                <c:pt idx="113">
                  <c:v>0.61</c:v>
                </c:pt>
                <c:pt idx="114">
                  <c:v>0.44</c:v>
                </c:pt>
                <c:pt idx="115">
                  <c:v>0.38</c:v>
                </c:pt>
                <c:pt idx="116">
                  <c:v>0.45</c:v>
                </c:pt>
                <c:pt idx="117">
                  <c:v>0.42</c:v>
                </c:pt>
                <c:pt idx="118">
                  <c:v>0.35</c:v>
                </c:pt>
                <c:pt idx="119">
                  <c:v>0.22</c:v>
                </c:pt>
                <c:pt idx="120">
                  <c:v>0.24</c:v>
                </c:pt>
                <c:pt idx="121">
                  <c:v>0.59</c:v>
                </c:pt>
                <c:pt idx="122">
                  <c:v>0.56</c:v>
                </c:pt>
                <c:pt idx="123">
                  <c:v>0.59</c:v>
                </c:pt>
                <c:pt idx="124">
                  <c:v>0.55</c:v>
                </c:pt>
                <c:pt idx="125">
                  <c:v>0.38</c:v>
                </c:pt>
                <c:pt idx="126">
                  <c:v>0.58</c:v>
                </c:pt>
                <c:pt idx="127">
                  <c:v>0.29</c:v>
                </c:pt>
                <c:pt idx="128">
                  <c:v>0.29</c:v>
                </c:pt>
                <c:pt idx="129">
                  <c:v>0.37</c:v>
                </c:pt>
                <c:pt idx="130">
                  <c:v>0.57</c:v>
                </c:pt>
                <c:pt idx="131">
                  <c:v>0.34</c:v>
                </c:pt>
                <c:pt idx="132">
                  <c:v>0.28</c:v>
                </c:pt>
                <c:pt idx="133">
                  <c:v>0.32</c:v>
                </c:pt>
                <c:pt idx="134">
                  <c:v>0.24</c:v>
                </c:pt>
                <c:pt idx="135">
                  <c:v>0.38</c:v>
                </c:pt>
                <c:pt idx="136">
                  <c:v>0.35</c:v>
                </c:pt>
                <c:pt idx="137">
                  <c:v>0.31</c:v>
                </c:pt>
                <c:pt idx="138">
                  <c:v>0.52</c:v>
                </c:pt>
                <c:pt idx="139">
                  <c:v>0.55</c:v>
                </c:pt>
                <c:pt idx="140">
                  <c:v>0.51</c:v>
                </c:pt>
                <c:pt idx="141">
                  <c:v>0.48</c:v>
                </c:pt>
                <c:pt idx="142">
                  <c:v>0.68</c:v>
                </c:pt>
                <c:pt idx="143">
                  <c:v>0.42</c:v>
                </c:pt>
                <c:pt idx="144">
                  <c:v>0.6</c:v>
                </c:pt>
                <c:pt idx="145">
                  <c:v>0.62</c:v>
                </c:pt>
                <c:pt idx="146">
                  <c:v>0.55</c:v>
                </c:pt>
                <c:pt idx="147">
                  <c:v>0.48</c:v>
                </c:pt>
                <c:pt idx="148">
                  <c:v>0.56</c:v>
                </c:pt>
                <c:pt idx="149">
                  <c:v>0.46</c:v>
                </c:pt>
                <c:pt idx="150">
                  <c:v>0.55</c:v>
                </c:pt>
                <c:pt idx="151">
                  <c:v>0.56</c:v>
                </c:pt>
                <c:pt idx="152">
                  <c:v>0.41</c:v>
                </c:pt>
                <c:pt idx="153">
                  <c:v>0.54</c:v>
                </c:pt>
                <c:pt idx="154">
                  <c:v>0.47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750"/>
        <c:axId val="81357751"/>
      </c:scatterChart>
      <c:valAx>
        <c:axId val="8135775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51"/>
        <c:crosses val="autoZero"/>
      </c:valAx>
      <c:valAx>
        <c:axId val="8135775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Queue Length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50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Service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0.06</c:v>
                </c:pt>
                <c:pt idx="1">
                  <c:v>0.07</c:v>
                </c:pt>
                <c:pt idx="2">
                  <c:v>0.06</c:v>
                </c:pt>
                <c:pt idx="3">
                  <c:v>0.06</c:v>
                </c:pt>
                <c:pt idx="4">
                  <c:v>0.05</c:v>
                </c:pt>
                <c:pt idx="5">
                  <c:v>0.05</c:v>
                </c:pt>
                <c:pt idx="6">
                  <c:v>0.08</c:v>
                </c:pt>
                <c:pt idx="7">
                  <c:v>0.07</c:v>
                </c:pt>
                <c:pt idx="8">
                  <c:v>0.06</c:v>
                </c:pt>
                <c:pt idx="9">
                  <c:v>0.08</c:v>
                </c:pt>
                <c:pt idx="10">
                  <c:v>0.04</c:v>
                </c:pt>
                <c:pt idx="11">
                  <c:v>0.04</c:v>
                </c:pt>
                <c:pt idx="12">
                  <c:v>0.04</c:v>
                </c:pt>
                <c:pt idx="13">
                  <c:v>0.06</c:v>
                </c:pt>
                <c:pt idx="14">
                  <c:v>0.04</c:v>
                </c:pt>
                <c:pt idx="15">
                  <c:v>0.05</c:v>
                </c:pt>
                <c:pt idx="16">
                  <c:v>0.09</c:v>
                </c:pt>
                <c:pt idx="17">
                  <c:v>0.05</c:v>
                </c:pt>
                <c:pt idx="18">
                  <c:v>0.07</c:v>
                </c:pt>
                <c:pt idx="19">
                  <c:v>0.06</c:v>
                </c:pt>
                <c:pt idx="20">
                  <c:v>0.07</c:v>
                </c:pt>
                <c:pt idx="21">
                  <c:v>0.05</c:v>
                </c:pt>
                <c:pt idx="22">
                  <c:v>0.06</c:v>
                </c:pt>
                <c:pt idx="23">
                  <c:v>0.06</c:v>
                </c:pt>
                <c:pt idx="24">
                  <c:v>0.07</c:v>
                </c:pt>
                <c:pt idx="25">
                  <c:v>0.07</c:v>
                </c:pt>
                <c:pt idx="26">
                  <c:v>0.08</c:v>
                </c:pt>
                <c:pt idx="27">
                  <c:v>0.08</c:v>
                </c:pt>
                <c:pt idx="28">
                  <c:v>0.1</c:v>
                </c:pt>
                <c:pt idx="29">
                  <c:v>0.06</c:v>
                </c:pt>
                <c:pt idx="30">
                  <c:v>0.06</c:v>
                </c:pt>
                <c:pt idx="31">
                  <c:v>0.06</c:v>
                </c:pt>
                <c:pt idx="32">
                  <c:v>0.08</c:v>
                </c:pt>
                <c:pt idx="33">
                  <c:v>0.07</c:v>
                </c:pt>
                <c:pt idx="34">
                  <c:v>0.07</c:v>
                </c:pt>
                <c:pt idx="35">
                  <c:v>0.06</c:v>
                </c:pt>
                <c:pt idx="36">
                  <c:v>0.07</c:v>
                </c:pt>
                <c:pt idx="37">
                  <c:v>0.04</c:v>
                </c:pt>
                <c:pt idx="38">
                  <c:v>0.05</c:v>
                </c:pt>
                <c:pt idx="39">
                  <c:v>0.07</c:v>
                </c:pt>
                <c:pt idx="40">
                  <c:v>0.09</c:v>
                </c:pt>
                <c:pt idx="41">
                  <c:v>0.06</c:v>
                </c:pt>
                <c:pt idx="42">
                  <c:v>0.06</c:v>
                </c:pt>
                <c:pt idx="43">
                  <c:v>0.08</c:v>
                </c:pt>
                <c:pt idx="44">
                  <c:v>0.05</c:v>
                </c:pt>
                <c:pt idx="45">
                  <c:v>0.08</c:v>
                </c:pt>
                <c:pt idx="46">
                  <c:v>0.07</c:v>
                </c:pt>
                <c:pt idx="47">
                  <c:v>0.09</c:v>
                </c:pt>
                <c:pt idx="48">
                  <c:v>0.09</c:v>
                </c:pt>
                <c:pt idx="49">
                  <c:v>0.07</c:v>
                </c:pt>
                <c:pt idx="50">
                  <c:v>0.07</c:v>
                </c:pt>
                <c:pt idx="51">
                  <c:v>0.06</c:v>
                </c:pt>
                <c:pt idx="52">
                  <c:v>0.1</c:v>
                </c:pt>
                <c:pt idx="53">
                  <c:v>0.04</c:v>
                </c:pt>
                <c:pt idx="54">
                  <c:v>0.06</c:v>
                </c:pt>
                <c:pt idx="55">
                  <c:v>0.08</c:v>
                </c:pt>
                <c:pt idx="56">
                  <c:v>0.06</c:v>
                </c:pt>
                <c:pt idx="57">
                  <c:v>0.08</c:v>
                </c:pt>
                <c:pt idx="58">
                  <c:v>0.06</c:v>
                </c:pt>
                <c:pt idx="59">
                  <c:v>0.07</c:v>
                </c:pt>
                <c:pt idx="60">
                  <c:v>0.08</c:v>
                </c:pt>
                <c:pt idx="61">
                  <c:v>0.06</c:v>
                </c:pt>
                <c:pt idx="62">
                  <c:v>0.07</c:v>
                </c:pt>
                <c:pt idx="63">
                  <c:v>0.06</c:v>
                </c:pt>
                <c:pt idx="64">
                  <c:v>0.07</c:v>
                </c:pt>
                <c:pt idx="65">
                  <c:v>0.09</c:v>
                </c:pt>
                <c:pt idx="66">
                  <c:v>0.09</c:v>
                </c:pt>
                <c:pt idx="67">
                  <c:v>0.07</c:v>
                </c:pt>
                <c:pt idx="68">
                  <c:v>0.04</c:v>
                </c:pt>
                <c:pt idx="69">
                  <c:v>0.06</c:v>
                </c:pt>
                <c:pt idx="70">
                  <c:v>0.1</c:v>
                </c:pt>
                <c:pt idx="71">
                  <c:v>0.08</c:v>
                </c:pt>
                <c:pt idx="72">
                  <c:v>0.12</c:v>
                </c:pt>
                <c:pt idx="73">
                  <c:v>0.07</c:v>
                </c:pt>
                <c:pt idx="74">
                  <c:v>0.07</c:v>
                </c:pt>
                <c:pt idx="75">
                  <c:v>0.06</c:v>
                </c:pt>
                <c:pt idx="76">
                  <c:v>0.08</c:v>
                </c:pt>
                <c:pt idx="77">
                  <c:v>0.05</c:v>
                </c:pt>
                <c:pt idx="78">
                  <c:v>0.05</c:v>
                </c:pt>
                <c:pt idx="79">
                  <c:v>0.07</c:v>
                </c:pt>
                <c:pt idx="80">
                  <c:v>0.07</c:v>
                </c:pt>
                <c:pt idx="81">
                  <c:v>0.08</c:v>
                </c:pt>
                <c:pt idx="82">
                  <c:v>0.06</c:v>
                </c:pt>
                <c:pt idx="83">
                  <c:v>0.06</c:v>
                </c:pt>
                <c:pt idx="84">
                  <c:v>0.07</c:v>
                </c:pt>
                <c:pt idx="85">
                  <c:v>0.06</c:v>
                </c:pt>
                <c:pt idx="86">
                  <c:v>0.06</c:v>
                </c:pt>
                <c:pt idx="87">
                  <c:v>0.07</c:v>
                </c:pt>
                <c:pt idx="88">
                  <c:v>0.06</c:v>
                </c:pt>
                <c:pt idx="89">
                  <c:v>0.07</c:v>
                </c:pt>
                <c:pt idx="90">
                  <c:v>0.08</c:v>
                </c:pt>
                <c:pt idx="91">
                  <c:v>0.08</c:v>
                </c:pt>
                <c:pt idx="92">
                  <c:v>0.07</c:v>
                </c:pt>
                <c:pt idx="93">
                  <c:v>0.07</c:v>
                </c:pt>
                <c:pt idx="94">
                  <c:v>0.06</c:v>
                </c:pt>
                <c:pt idx="95">
                  <c:v>0.06</c:v>
                </c:pt>
                <c:pt idx="96">
                  <c:v>0.07</c:v>
                </c:pt>
                <c:pt idx="97">
                  <c:v>0.07</c:v>
                </c:pt>
                <c:pt idx="98">
                  <c:v>0.08</c:v>
                </c:pt>
                <c:pt idx="99">
                  <c:v>0.07</c:v>
                </c:pt>
                <c:pt idx="100">
                  <c:v>0.07</c:v>
                </c:pt>
                <c:pt idx="101">
                  <c:v>0.06</c:v>
                </c:pt>
                <c:pt idx="102">
                  <c:v>0.06</c:v>
                </c:pt>
                <c:pt idx="103">
                  <c:v>0.06</c:v>
                </c:pt>
                <c:pt idx="104">
                  <c:v>0.06</c:v>
                </c:pt>
                <c:pt idx="105">
                  <c:v>0.07</c:v>
                </c:pt>
                <c:pt idx="106">
                  <c:v>0.07</c:v>
                </c:pt>
                <c:pt idx="107">
                  <c:v>0.07</c:v>
                </c:pt>
                <c:pt idx="108">
                  <c:v>0.07</c:v>
                </c:pt>
                <c:pt idx="109">
                  <c:v>0.06</c:v>
                </c:pt>
                <c:pt idx="110">
                  <c:v>0.07</c:v>
                </c:pt>
                <c:pt idx="111">
                  <c:v>0.08</c:v>
                </c:pt>
                <c:pt idx="112">
                  <c:v>0.07</c:v>
                </c:pt>
                <c:pt idx="113">
                  <c:v>0.07</c:v>
                </c:pt>
                <c:pt idx="114">
                  <c:v>0.07</c:v>
                </c:pt>
                <c:pt idx="115">
                  <c:v>0.06</c:v>
                </c:pt>
                <c:pt idx="116">
                  <c:v>0.07</c:v>
                </c:pt>
                <c:pt idx="117">
                  <c:v>0.06</c:v>
                </c:pt>
                <c:pt idx="118">
                  <c:v>0.06</c:v>
                </c:pt>
                <c:pt idx="119">
                  <c:v>0.04</c:v>
                </c:pt>
                <c:pt idx="120">
                  <c:v>0.04</c:v>
                </c:pt>
                <c:pt idx="121">
                  <c:v>0.06</c:v>
                </c:pt>
                <c:pt idx="122">
                  <c:v>0.07</c:v>
                </c:pt>
                <c:pt idx="123">
                  <c:v>0.06</c:v>
                </c:pt>
                <c:pt idx="124">
                  <c:v>0.07</c:v>
                </c:pt>
                <c:pt idx="125">
                  <c:v>0.05</c:v>
                </c:pt>
                <c:pt idx="126">
                  <c:v>0.07</c:v>
                </c:pt>
                <c:pt idx="127">
                  <c:v>0.05</c:v>
                </c:pt>
                <c:pt idx="128">
                  <c:v>0.04</c:v>
                </c:pt>
                <c:pt idx="129">
                  <c:v>0.05</c:v>
                </c:pt>
                <c:pt idx="130">
                  <c:v>0.07</c:v>
                </c:pt>
                <c:pt idx="131">
                  <c:v>0.04</c:v>
                </c:pt>
                <c:pt idx="132">
                  <c:v>0.04</c:v>
                </c:pt>
                <c:pt idx="133">
                  <c:v>0.04</c:v>
                </c:pt>
                <c:pt idx="134">
                  <c:v>0.03</c:v>
                </c:pt>
                <c:pt idx="135">
                  <c:v>0.05</c:v>
                </c:pt>
                <c:pt idx="136">
                  <c:v>0.04</c:v>
                </c:pt>
                <c:pt idx="137">
                  <c:v>0.04</c:v>
                </c:pt>
                <c:pt idx="138">
                  <c:v>0.07</c:v>
                </c:pt>
                <c:pt idx="139">
                  <c:v>0.07</c:v>
                </c:pt>
                <c:pt idx="140">
                  <c:v>0.06</c:v>
                </c:pt>
                <c:pt idx="141">
                  <c:v>0.05</c:v>
                </c:pt>
                <c:pt idx="142">
                  <c:v>0.07</c:v>
                </c:pt>
                <c:pt idx="143">
                  <c:v>0.05</c:v>
                </c:pt>
                <c:pt idx="144">
                  <c:v>0.06</c:v>
                </c:pt>
                <c:pt idx="145">
                  <c:v>0.06</c:v>
                </c:pt>
                <c:pt idx="146">
                  <c:v>0.06</c:v>
                </c:pt>
                <c:pt idx="147">
                  <c:v>0.05</c:v>
                </c:pt>
                <c:pt idx="148">
                  <c:v>0.06</c:v>
                </c:pt>
                <c:pt idx="149">
                  <c:v>0.05</c:v>
                </c:pt>
                <c:pt idx="150">
                  <c:v>0.06</c:v>
                </c:pt>
                <c:pt idx="151">
                  <c:v>0.06</c:v>
                </c:pt>
                <c:pt idx="152">
                  <c:v>0.04</c:v>
                </c:pt>
                <c:pt idx="153">
                  <c:v>0.05</c:v>
                </c:pt>
                <c:pt idx="154">
                  <c:v>0.05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752"/>
        <c:axId val="81357753"/>
      </c:scatterChart>
      <c:valAx>
        <c:axId val="8135775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53"/>
        <c:crosses val="autoZero"/>
      </c:valAx>
      <c:valAx>
        <c:axId val="8135775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Service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52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ABQL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23.89</c:v>
                </c:pt>
                <c:pt idx="1">
                  <c:v>22.63</c:v>
                </c:pt>
                <c:pt idx="2">
                  <c:v>25.02</c:v>
                </c:pt>
                <c:pt idx="3">
                  <c:v>26.74</c:v>
                </c:pt>
                <c:pt idx="4">
                  <c:v>23.17</c:v>
                </c:pt>
                <c:pt idx="5">
                  <c:v>19.73</c:v>
                </c:pt>
                <c:pt idx="6">
                  <c:v>24.68</c:v>
                </c:pt>
                <c:pt idx="7">
                  <c:v>21.35</c:v>
                </c:pt>
                <c:pt idx="8">
                  <c:v>21.01</c:v>
                </c:pt>
                <c:pt idx="9">
                  <c:v>17.94</c:v>
                </c:pt>
                <c:pt idx="10">
                  <c:v>20.26</c:v>
                </c:pt>
                <c:pt idx="11">
                  <c:v>19.92</c:v>
                </c:pt>
                <c:pt idx="12">
                  <c:v>19.57</c:v>
                </c:pt>
                <c:pt idx="13">
                  <c:v>23.07</c:v>
                </c:pt>
                <c:pt idx="14">
                  <c:v>17.57</c:v>
                </c:pt>
                <c:pt idx="15">
                  <c:v>21.11</c:v>
                </c:pt>
                <c:pt idx="16">
                  <c:v>22.12</c:v>
                </c:pt>
                <c:pt idx="17">
                  <c:v>20.85</c:v>
                </c:pt>
                <c:pt idx="18">
                  <c:v>23.92</c:v>
                </c:pt>
                <c:pt idx="19">
                  <c:v>20.66</c:v>
                </c:pt>
                <c:pt idx="20">
                  <c:v>20.43</c:v>
                </c:pt>
                <c:pt idx="21">
                  <c:v>18.32</c:v>
                </c:pt>
                <c:pt idx="22">
                  <c:v>21.89</c:v>
                </c:pt>
                <c:pt idx="23">
                  <c:v>20.38</c:v>
                </c:pt>
                <c:pt idx="24">
                  <c:v>23.65</c:v>
                </c:pt>
                <c:pt idx="25">
                  <c:v>25.77</c:v>
                </c:pt>
                <c:pt idx="26">
                  <c:v>25.79</c:v>
                </c:pt>
                <c:pt idx="27">
                  <c:v>28.03</c:v>
                </c:pt>
                <c:pt idx="28">
                  <c:v>24.23</c:v>
                </c:pt>
                <c:pt idx="29">
                  <c:v>21.75</c:v>
                </c:pt>
                <c:pt idx="30">
                  <c:v>20.38</c:v>
                </c:pt>
                <c:pt idx="31">
                  <c:v>22.05</c:v>
                </c:pt>
                <c:pt idx="32">
                  <c:v>21.25</c:v>
                </c:pt>
                <c:pt idx="33">
                  <c:v>20.41</c:v>
                </c:pt>
                <c:pt idx="34">
                  <c:v>22.31</c:v>
                </c:pt>
                <c:pt idx="35">
                  <c:v>21.19</c:v>
                </c:pt>
                <c:pt idx="36">
                  <c:v>22.62</c:v>
                </c:pt>
                <c:pt idx="37">
                  <c:v>20.96</c:v>
                </c:pt>
                <c:pt idx="38">
                  <c:v>22.4</c:v>
                </c:pt>
                <c:pt idx="39">
                  <c:v>23.53</c:v>
                </c:pt>
                <c:pt idx="40">
                  <c:v>21.86</c:v>
                </c:pt>
                <c:pt idx="41">
                  <c:v>19.75</c:v>
                </c:pt>
                <c:pt idx="42">
                  <c:v>19.69</c:v>
                </c:pt>
                <c:pt idx="43">
                  <c:v>20.71</c:v>
                </c:pt>
                <c:pt idx="44">
                  <c:v>22.64</c:v>
                </c:pt>
                <c:pt idx="45">
                  <c:v>20.97</c:v>
                </c:pt>
                <c:pt idx="46">
                  <c:v>21.5</c:v>
                </c:pt>
                <c:pt idx="47">
                  <c:v>21.59</c:v>
                </c:pt>
                <c:pt idx="48">
                  <c:v>22.68</c:v>
                </c:pt>
                <c:pt idx="49">
                  <c:v>23.63</c:v>
                </c:pt>
                <c:pt idx="50">
                  <c:v>20.21</c:v>
                </c:pt>
                <c:pt idx="51">
                  <c:v>21.45</c:v>
                </c:pt>
                <c:pt idx="52">
                  <c:v>25.21</c:v>
                </c:pt>
                <c:pt idx="53">
                  <c:v>20.24</c:v>
                </c:pt>
                <c:pt idx="54">
                  <c:v>23.38</c:v>
                </c:pt>
                <c:pt idx="55">
                  <c:v>23.48</c:v>
                </c:pt>
                <c:pt idx="56">
                  <c:v>23.76</c:v>
                </c:pt>
                <c:pt idx="57">
                  <c:v>25.12</c:v>
                </c:pt>
                <c:pt idx="58">
                  <c:v>22.35</c:v>
                </c:pt>
                <c:pt idx="59">
                  <c:v>21.67</c:v>
                </c:pt>
                <c:pt idx="60">
                  <c:v>23.02</c:v>
                </c:pt>
                <c:pt idx="61">
                  <c:v>20.15</c:v>
                </c:pt>
                <c:pt idx="62">
                  <c:v>20.26</c:v>
                </c:pt>
                <c:pt idx="63">
                  <c:v>23.41</c:v>
                </c:pt>
                <c:pt idx="64">
                  <c:v>23.12</c:v>
                </c:pt>
                <c:pt idx="65">
                  <c:v>21.82</c:v>
                </c:pt>
                <c:pt idx="66">
                  <c:v>22.75</c:v>
                </c:pt>
                <c:pt idx="67">
                  <c:v>23.43</c:v>
                </c:pt>
                <c:pt idx="68">
                  <c:v>22.2</c:v>
                </c:pt>
                <c:pt idx="69">
                  <c:v>17.24</c:v>
                </c:pt>
                <c:pt idx="70">
                  <c:v>20.56</c:v>
                </c:pt>
                <c:pt idx="71">
                  <c:v>22.11</c:v>
                </c:pt>
                <c:pt idx="72">
                  <c:v>22.62</c:v>
                </c:pt>
                <c:pt idx="73">
                  <c:v>22.43</c:v>
                </c:pt>
                <c:pt idx="74">
                  <c:v>23.85</c:v>
                </c:pt>
                <c:pt idx="75">
                  <c:v>23.88</c:v>
                </c:pt>
                <c:pt idx="76">
                  <c:v>22.71</c:v>
                </c:pt>
                <c:pt idx="77">
                  <c:v>19.07</c:v>
                </c:pt>
                <c:pt idx="78">
                  <c:v>21.96</c:v>
                </c:pt>
                <c:pt idx="79">
                  <c:v>24.29</c:v>
                </c:pt>
                <c:pt idx="80">
                  <c:v>22.49</c:v>
                </c:pt>
                <c:pt idx="81">
                  <c:v>22.29</c:v>
                </c:pt>
                <c:pt idx="82">
                  <c:v>23.03</c:v>
                </c:pt>
                <c:pt idx="83">
                  <c:v>23.18</c:v>
                </c:pt>
                <c:pt idx="84">
                  <c:v>20.31</c:v>
                </c:pt>
                <c:pt idx="85">
                  <c:v>18.5</c:v>
                </c:pt>
                <c:pt idx="86">
                  <c:v>23.09</c:v>
                </c:pt>
                <c:pt idx="87">
                  <c:v>23.57</c:v>
                </c:pt>
                <c:pt idx="88">
                  <c:v>23.14</c:v>
                </c:pt>
                <c:pt idx="89">
                  <c:v>22.02</c:v>
                </c:pt>
                <c:pt idx="90">
                  <c:v>24.43</c:v>
                </c:pt>
                <c:pt idx="91">
                  <c:v>24.15</c:v>
                </c:pt>
                <c:pt idx="92">
                  <c:v>23.86</c:v>
                </c:pt>
                <c:pt idx="93">
                  <c:v>24.2</c:v>
                </c:pt>
                <c:pt idx="94">
                  <c:v>18.42</c:v>
                </c:pt>
                <c:pt idx="95">
                  <c:v>24.26</c:v>
                </c:pt>
                <c:pt idx="96">
                  <c:v>23.75</c:v>
                </c:pt>
                <c:pt idx="97">
                  <c:v>22.68</c:v>
                </c:pt>
                <c:pt idx="98">
                  <c:v>22.14</c:v>
                </c:pt>
                <c:pt idx="99">
                  <c:v>23.07</c:v>
                </c:pt>
                <c:pt idx="100">
                  <c:v>24.54</c:v>
                </c:pt>
                <c:pt idx="101">
                  <c:v>23.61</c:v>
                </c:pt>
                <c:pt idx="102">
                  <c:v>21.52</c:v>
                </c:pt>
                <c:pt idx="103">
                  <c:v>23.42</c:v>
                </c:pt>
                <c:pt idx="104">
                  <c:v>24.23</c:v>
                </c:pt>
                <c:pt idx="105">
                  <c:v>24.37</c:v>
                </c:pt>
                <c:pt idx="106">
                  <c:v>24.13</c:v>
                </c:pt>
                <c:pt idx="107">
                  <c:v>24.81</c:v>
                </c:pt>
                <c:pt idx="108">
                  <c:v>24.75</c:v>
                </c:pt>
                <c:pt idx="109">
                  <c:v>23.05</c:v>
                </c:pt>
                <c:pt idx="110">
                  <c:v>22.72</c:v>
                </c:pt>
                <c:pt idx="111">
                  <c:v>23.52</c:v>
                </c:pt>
                <c:pt idx="112">
                  <c:v>22.74</c:v>
                </c:pt>
                <c:pt idx="113">
                  <c:v>24.71</c:v>
                </c:pt>
                <c:pt idx="114">
                  <c:v>24.33</c:v>
                </c:pt>
                <c:pt idx="115">
                  <c:v>22.48</c:v>
                </c:pt>
                <c:pt idx="116">
                  <c:v>24.52</c:v>
                </c:pt>
                <c:pt idx="117">
                  <c:v>23.89</c:v>
                </c:pt>
                <c:pt idx="118">
                  <c:v>21.63</c:v>
                </c:pt>
                <c:pt idx="119">
                  <c:v>19.89</c:v>
                </c:pt>
                <c:pt idx="120">
                  <c:v>21.78</c:v>
                </c:pt>
                <c:pt idx="121">
                  <c:v>24.88</c:v>
                </c:pt>
                <c:pt idx="122">
                  <c:v>22.1</c:v>
                </c:pt>
                <c:pt idx="123">
                  <c:v>24.49</c:v>
                </c:pt>
                <c:pt idx="124">
                  <c:v>21.31</c:v>
                </c:pt>
                <c:pt idx="125">
                  <c:v>21.51</c:v>
                </c:pt>
                <c:pt idx="126">
                  <c:v>23.24</c:v>
                </c:pt>
                <c:pt idx="127">
                  <c:v>20.23</c:v>
                </c:pt>
                <c:pt idx="128">
                  <c:v>21.97</c:v>
                </c:pt>
                <c:pt idx="129">
                  <c:v>20.11</c:v>
                </c:pt>
                <c:pt idx="130">
                  <c:v>21.55</c:v>
                </c:pt>
                <c:pt idx="131">
                  <c:v>19.4</c:v>
                </c:pt>
                <c:pt idx="132">
                  <c:v>21.34</c:v>
                </c:pt>
                <c:pt idx="133">
                  <c:v>21.84</c:v>
                </c:pt>
                <c:pt idx="134">
                  <c:v>20.68</c:v>
                </c:pt>
                <c:pt idx="135">
                  <c:v>20.72</c:v>
                </c:pt>
                <c:pt idx="136">
                  <c:v>21.59</c:v>
                </c:pt>
                <c:pt idx="137">
                  <c:v>20.3</c:v>
                </c:pt>
                <c:pt idx="138">
                  <c:v>21.45</c:v>
                </c:pt>
                <c:pt idx="139">
                  <c:v>21.47</c:v>
                </c:pt>
                <c:pt idx="140">
                  <c:v>23.44</c:v>
                </c:pt>
                <c:pt idx="141">
                  <c:v>23.48</c:v>
                </c:pt>
                <c:pt idx="142">
                  <c:v>23.75</c:v>
                </c:pt>
                <c:pt idx="143">
                  <c:v>22.57</c:v>
                </c:pt>
                <c:pt idx="144">
                  <c:v>24.88</c:v>
                </c:pt>
                <c:pt idx="145">
                  <c:v>23.38</c:v>
                </c:pt>
                <c:pt idx="146">
                  <c:v>24.39</c:v>
                </c:pt>
                <c:pt idx="147">
                  <c:v>23.03</c:v>
                </c:pt>
                <c:pt idx="148">
                  <c:v>21.79</c:v>
                </c:pt>
                <c:pt idx="149">
                  <c:v>21.75</c:v>
                </c:pt>
                <c:pt idx="150">
                  <c:v>22.32</c:v>
                </c:pt>
                <c:pt idx="151">
                  <c:v>22.34</c:v>
                </c:pt>
                <c:pt idx="152">
                  <c:v>21.88</c:v>
                </c:pt>
                <c:pt idx="153">
                  <c:v>23.41</c:v>
                </c:pt>
                <c:pt idx="154">
                  <c:v>22.15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778"/>
        <c:axId val="81357779"/>
      </c:scatterChart>
      <c:valAx>
        <c:axId val="8135777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79"/>
        <c:crosses val="autoZero"/>
      </c:valAx>
      <c:valAx>
        <c:axId val="8135777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ABQL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78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FAST Cache Read Misses/sec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10.28</c:v>
                </c:pt>
                <c:pt idx="1">
                  <c:v>6.33</c:v>
                </c:pt>
                <c:pt idx="2">
                  <c:v>5.66</c:v>
                </c:pt>
                <c:pt idx="3">
                  <c:v>2.89</c:v>
                </c:pt>
                <c:pt idx="4">
                  <c:v>3.28</c:v>
                </c:pt>
                <c:pt idx="5">
                  <c:v>1.51</c:v>
                </c:pt>
                <c:pt idx="6">
                  <c:v>3.02</c:v>
                </c:pt>
                <c:pt idx="7">
                  <c:v>0.96</c:v>
                </c:pt>
                <c:pt idx="8">
                  <c:v>1.98</c:v>
                </c:pt>
                <c:pt idx="9">
                  <c:v>1.01</c:v>
                </c:pt>
                <c:pt idx="10">
                  <c:v>1.14</c:v>
                </c:pt>
                <c:pt idx="11">
                  <c:v>0.57</c:v>
                </c:pt>
                <c:pt idx="12">
                  <c:v>0.96</c:v>
                </c:pt>
                <c:pt idx="13">
                  <c:v>3.6</c:v>
                </c:pt>
                <c:pt idx="14">
                  <c:v>3.7</c:v>
                </c:pt>
                <c:pt idx="15">
                  <c:v>2.27</c:v>
                </c:pt>
                <c:pt idx="16">
                  <c:v>2.93</c:v>
                </c:pt>
                <c:pt idx="17">
                  <c:v>1.04</c:v>
                </c:pt>
                <c:pt idx="18">
                  <c:v>5.13</c:v>
                </c:pt>
                <c:pt idx="19">
                  <c:v>1.86</c:v>
                </c:pt>
                <c:pt idx="20">
                  <c:v>1.76</c:v>
                </c:pt>
                <c:pt idx="21">
                  <c:v>1.1</c:v>
                </c:pt>
                <c:pt idx="22">
                  <c:v>2.8</c:v>
                </c:pt>
                <c:pt idx="23">
                  <c:v>1.08</c:v>
                </c:pt>
                <c:pt idx="24">
                  <c:v>4.18</c:v>
                </c:pt>
                <c:pt idx="25">
                  <c:v>3.37</c:v>
                </c:pt>
                <c:pt idx="26">
                  <c:v>3.11</c:v>
                </c:pt>
                <c:pt idx="27">
                  <c:v>3.72</c:v>
                </c:pt>
                <c:pt idx="28">
                  <c:v>4.89</c:v>
                </c:pt>
                <c:pt idx="29">
                  <c:v>1.78</c:v>
                </c:pt>
                <c:pt idx="30">
                  <c:v>2.15</c:v>
                </c:pt>
                <c:pt idx="31">
                  <c:v>3.61</c:v>
                </c:pt>
                <c:pt idx="32">
                  <c:v>4.53</c:v>
                </c:pt>
                <c:pt idx="33">
                  <c:v>3.56</c:v>
                </c:pt>
                <c:pt idx="34">
                  <c:v>7.08</c:v>
                </c:pt>
                <c:pt idx="35">
                  <c:v>2.34</c:v>
                </c:pt>
                <c:pt idx="36">
                  <c:v>2.39</c:v>
                </c:pt>
                <c:pt idx="37">
                  <c:v>2.77</c:v>
                </c:pt>
                <c:pt idx="38">
                  <c:v>3.79</c:v>
                </c:pt>
                <c:pt idx="39">
                  <c:v>4.29</c:v>
                </c:pt>
                <c:pt idx="40">
                  <c:v>5.54</c:v>
                </c:pt>
                <c:pt idx="41">
                  <c:v>1.55</c:v>
                </c:pt>
                <c:pt idx="42">
                  <c:v>3.25</c:v>
                </c:pt>
                <c:pt idx="43">
                  <c:v>7.01</c:v>
                </c:pt>
                <c:pt idx="44">
                  <c:v>3.39</c:v>
                </c:pt>
                <c:pt idx="45">
                  <c:v>2.39</c:v>
                </c:pt>
                <c:pt idx="46">
                  <c:v>4.64</c:v>
                </c:pt>
                <c:pt idx="47">
                  <c:v>1.11</c:v>
                </c:pt>
                <c:pt idx="48">
                  <c:v>6.82</c:v>
                </c:pt>
                <c:pt idx="49">
                  <c:v>4.93</c:v>
                </c:pt>
                <c:pt idx="50">
                  <c:v>2.13</c:v>
                </c:pt>
                <c:pt idx="51">
                  <c:v>4.19</c:v>
                </c:pt>
                <c:pt idx="52">
                  <c:v>6.25</c:v>
                </c:pt>
                <c:pt idx="53">
                  <c:v>1.7</c:v>
                </c:pt>
                <c:pt idx="54">
                  <c:v>4.29</c:v>
                </c:pt>
                <c:pt idx="55">
                  <c:v>4.86</c:v>
                </c:pt>
                <c:pt idx="56">
                  <c:v>1.5</c:v>
                </c:pt>
                <c:pt idx="57">
                  <c:v>5.62</c:v>
                </c:pt>
                <c:pt idx="58">
                  <c:v>4.7</c:v>
                </c:pt>
                <c:pt idx="59">
                  <c:v>4.92</c:v>
                </c:pt>
                <c:pt idx="60">
                  <c:v>4.38</c:v>
                </c:pt>
                <c:pt idx="61">
                  <c:v>2.94</c:v>
                </c:pt>
                <c:pt idx="62">
                  <c:v>2.26</c:v>
                </c:pt>
                <c:pt idx="63">
                  <c:v>4.78</c:v>
                </c:pt>
                <c:pt idx="64">
                  <c:v>4.33</c:v>
                </c:pt>
                <c:pt idx="65">
                  <c:v>4.7</c:v>
                </c:pt>
                <c:pt idx="66">
                  <c:v>7.72</c:v>
                </c:pt>
                <c:pt idx="67">
                  <c:v>2.84</c:v>
                </c:pt>
                <c:pt idx="68">
                  <c:v>1.44</c:v>
                </c:pt>
                <c:pt idx="69">
                  <c:v>4.24</c:v>
                </c:pt>
                <c:pt idx="70">
                  <c:v>4.94</c:v>
                </c:pt>
                <c:pt idx="71">
                  <c:v>3.72</c:v>
                </c:pt>
                <c:pt idx="72">
                  <c:v>6.53</c:v>
                </c:pt>
                <c:pt idx="73">
                  <c:v>2.62</c:v>
                </c:pt>
                <c:pt idx="74">
                  <c:v>4.0</c:v>
                </c:pt>
                <c:pt idx="75">
                  <c:v>4.86</c:v>
                </c:pt>
                <c:pt idx="76">
                  <c:v>6.45</c:v>
                </c:pt>
                <c:pt idx="77">
                  <c:v>3.32</c:v>
                </c:pt>
                <c:pt idx="78">
                  <c:v>3.76</c:v>
                </c:pt>
                <c:pt idx="79">
                  <c:v>6.62</c:v>
                </c:pt>
                <c:pt idx="80">
                  <c:v>6.93</c:v>
                </c:pt>
                <c:pt idx="81">
                  <c:v>7.71</c:v>
                </c:pt>
                <c:pt idx="82">
                  <c:v>6.5</c:v>
                </c:pt>
                <c:pt idx="83">
                  <c:v>3.39</c:v>
                </c:pt>
                <c:pt idx="84">
                  <c:v>2.47</c:v>
                </c:pt>
                <c:pt idx="85">
                  <c:v>2.18</c:v>
                </c:pt>
                <c:pt idx="86">
                  <c:v>4.73</c:v>
                </c:pt>
                <c:pt idx="87">
                  <c:v>3.49</c:v>
                </c:pt>
                <c:pt idx="88">
                  <c:v>4.17</c:v>
                </c:pt>
                <c:pt idx="89">
                  <c:v>3.46</c:v>
                </c:pt>
                <c:pt idx="90">
                  <c:v>4.82</c:v>
                </c:pt>
                <c:pt idx="91">
                  <c:v>5.31</c:v>
                </c:pt>
                <c:pt idx="92">
                  <c:v>25.4</c:v>
                </c:pt>
                <c:pt idx="93">
                  <c:v>27.14</c:v>
                </c:pt>
                <c:pt idx="94">
                  <c:v>1.83</c:v>
                </c:pt>
                <c:pt idx="95">
                  <c:v>2.78</c:v>
                </c:pt>
                <c:pt idx="96">
                  <c:v>5.36</c:v>
                </c:pt>
                <c:pt idx="97">
                  <c:v>6.74</c:v>
                </c:pt>
                <c:pt idx="98">
                  <c:v>7.12</c:v>
                </c:pt>
                <c:pt idx="99">
                  <c:v>5.26</c:v>
                </c:pt>
                <c:pt idx="100">
                  <c:v>5.19</c:v>
                </c:pt>
                <c:pt idx="101">
                  <c:v>4.11</c:v>
                </c:pt>
                <c:pt idx="102">
                  <c:v>3.05</c:v>
                </c:pt>
                <c:pt idx="103">
                  <c:v>3.39</c:v>
                </c:pt>
                <c:pt idx="104">
                  <c:v>5.8</c:v>
                </c:pt>
                <c:pt idx="105">
                  <c:v>6.39</c:v>
                </c:pt>
                <c:pt idx="106">
                  <c:v>12.78</c:v>
                </c:pt>
                <c:pt idx="107">
                  <c:v>10.68</c:v>
                </c:pt>
                <c:pt idx="108">
                  <c:v>3.84</c:v>
                </c:pt>
                <c:pt idx="109">
                  <c:v>5.54</c:v>
                </c:pt>
                <c:pt idx="110">
                  <c:v>3.48</c:v>
                </c:pt>
                <c:pt idx="111">
                  <c:v>5.56</c:v>
                </c:pt>
                <c:pt idx="112">
                  <c:v>6.29</c:v>
                </c:pt>
                <c:pt idx="113">
                  <c:v>5.38</c:v>
                </c:pt>
                <c:pt idx="114">
                  <c:v>9.08</c:v>
                </c:pt>
                <c:pt idx="115">
                  <c:v>6.41</c:v>
                </c:pt>
                <c:pt idx="116">
                  <c:v>7.36</c:v>
                </c:pt>
                <c:pt idx="117">
                  <c:v>5.01</c:v>
                </c:pt>
                <c:pt idx="118">
                  <c:v>4.49</c:v>
                </c:pt>
                <c:pt idx="119">
                  <c:v>1.54</c:v>
                </c:pt>
                <c:pt idx="120">
                  <c:v>1.34</c:v>
                </c:pt>
                <c:pt idx="121">
                  <c:v>3.97</c:v>
                </c:pt>
                <c:pt idx="122">
                  <c:v>3.15</c:v>
                </c:pt>
                <c:pt idx="123">
                  <c:v>2.05</c:v>
                </c:pt>
                <c:pt idx="124">
                  <c:v>1.63</c:v>
                </c:pt>
                <c:pt idx="125">
                  <c:v>1.06</c:v>
                </c:pt>
                <c:pt idx="126">
                  <c:v>1.19</c:v>
                </c:pt>
                <c:pt idx="127">
                  <c:v>1.14</c:v>
                </c:pt>
                <c:pt idx="128">
                  <c:v>0.62</c:v>
                </c:pt>
                <c:pt idx="129">
                  <c:v>1.99</c:v>
                </c:pt>
                <c:pt idx="130">
                  <c:v>9.56</c:v>
                </c:pt>
                <c:pt idx="131">
                  <c:v>1.23</c:v>
                </c:pt>
                <c:pt idx="132">
                  <c:v>0.78</c:v>
                </c:pt>
                <c:pt idx="133">
                  <c:v>1.38</c:v>
                </c:pt>
                <c:pt idx="134">
                  <c:v>1.07</c:v>
                </c:pt>
                <c:pt idx="135">
                  <c:v>2.47</c:v>
                </c:pt>
                <c:pt idx="136">
                  <c:v>0.88</c:v>
                </c:pt>
                <c:pt idx="137">
                  <c:v>0.79</c:v>
                </c:pt>
                <c:pt idx="138">
                  <c:v>1.59</c:v>
                </c:pt>
                <c:pt idx="139">
                  <c:v>2.64</c:v>
                </c:pt>
                <c:pt idx="140">
                  <c:v>2.3</c:v>
                </c:pt>
                <c:pt idx="141">
                  <c:v>1.75</c:v>
                </c:pt>
                <c:pt idx="142">
                  <c:v>2.42</c:v>
                </c:pt>
                <c:pt idx="143">
                  <c:v>0.63</c:v>
                </c:pt>
                <c:pt idx="144">
                  <c:v>8.87</c:v>
                </c:pt>
                <c:pt idx="145">
                  <c:v>5.35</c:v>
                </c:pt>
                <c:pt idx="146">
                  <c:v>4.75</c:v>
                </c:pt>
                <c:pt idx="147">
                  <c:v>1.93</c:v>
                </c:pt>
                <c:pt idx="148">
                  <c:v>2.36</c:v>
                </c:pt>
                <c:pt idx="149">
                  <c:v>3.19</c:v>
                </c:pt>
                <c:pt idx="150">
                  <c:v>3.15</c:v>
                </c:pt>
                <c:pt idx="151">
                  <c:v>3.53</c:v>
                </c:pt>
                <c:pt idx="152">
                  <c:v>2.35</c:v>
                </c:pt>
                <c:pt idx="153">
                  <c:v>3.31</c:v>
                </c:pt>
                <c:pt idx="154">
                  <c:v>2.66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FAST Cache Read Hits/sec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1.12</c:v>
                </c:pt>
                <c:pt idx="1">
                  <c:v>0.78</c:v>
                </c:pt>
                <c:pt idx="2">
                  <c:v>0.67</c:v>
                </c:pt>
                <c:pt idx="3">
                  <c:v>0.21</c:v>
                </c:pt>
                <c:pt idx="4">
                  <c:v>0.15</c:v>
                </c:pt>
                <c:pt idx="5">
                  <c:v>0.08</c:v>
                </c:pt>
                <c:pt idx="6">
                  <c:v>0.09</c:v>
                </c:pt>
                <c:pt idx="7">
                  <c:v>0.06</c:v>
                </c:pt>
                <c:pt idx="8">
                  <c:v>0.07</c:v>
                </c:pt>
                <c:pt idx="9">
                  <c:v>0.04</c:v>
                </c:pt>
                <c:pt idx="10">
                  <c:v>0.09</c:v>
                </c:pt>
                <c:pt idx="11">
                  <c:v>0.04</c:v>
                </c:pt>
                <c:pt idx="12">
                  <c:v>0.04</c:v>
                </c:pt>
                <c:pt idx="13">
                  <c:v>0.16</c:v>
                </c:pt>
                <c:pt idx="14">
                  <c:v>0.18</c:v>
                </c:pt>
                <c:pt idx="15">
                  <c:v>0.09</c:v>
                </c:pt>
                <c:pt idx="16">
                  <c:v>0.07</c:v>
                </c:pt>
                <c:pt idx="17">
                  <c:v>0.02</c:v>
                </c:pt>
                <c:pt idx="18">
                  <c:v>0.46</c:v>
                </c:pt>
                <c:pt idx="19">
                  <c:v>0.13</c:v>
                </c:pt>
                <c:pt idx="20">
                  <c:v>0.07</c:v>
                </c:pt>
                <c:pt idx="21">
                  <c:v>0.04</c:v>
                </c:pt>
                <c:pt idx="22">
                  <c:v>0.18</c:v>
                </c:pt>
                <c:pt idx="23">
                  <c:v>0.1</c:v>
                </c:pt>
                <c:pt idx="24">
                  <c:v>0.11</c:v>
                </c:pt>
                <c:pt idx="25">
                  <c:v>0.12</c:v>
                </c:pt>
                <c:pt idx="26">
                  <c:v>0.09</c:v>
                </c:pt>
                <c:pt idx="27">
                  <c:v>0.23</c:v>
                </c:pt>
                <c:pt idx="28">
                  <c:v>0.23</c:v>
                </c:pt>
                <c:pt idx="29">
                  <c:v>0.07</c:v>
                </c:pt>
                <c:pt idx="30">
                  <c:v>0.08</c:v>
                </c:pt>
                <c:pt idx="31">
                  <c:v>0.2</c:v>
                </c:pt>
                <c:pt idx="32">
                  <c:v>0.11</c:v>
                </c:pt>
                <c:pt idx="33">
                  <c:v>0.15</c:v>
                </c:pt>
                <c:pt idx="34">
                  <c:v>0.42</c:v>
                </c:pt>
                <c:pt idx="35">
                  <c:v>0.09</c:v>
                </c:pt>
                <c:pt idx="36">
                  <c:v>0.04</c:v>
                </c:pt>
                <c:pt idx="37">
                  <c:v>0.03</c:v>
                </c:pt>
                <c:pt idx="38">
                  <c:v>0.09</c:v>
                </c:pt>
                <c:pt idx="39">
                  <c:v>0.38</c:v>
                </c:pt>
                <c:pt idx="40">
                  <c:v>0.14</c:v>
                </c:pt>
                <c:pt idx="41">
                  <c:v>0.05</c:v>
                </c:pt>
                <c:pt idx="42">
                  <c:v>0.04</c:v>
                </c:pt>
                <c:pt idx="43">
                  <c:v>0.28</c:v>
                </c:pt>
                <c:pt idx="44">
                  <c:v>0.2</c:v>
                </c:pt>
                <c:pt idx="45">
                  <c:v>0.12</c:v>
                </c:pt>
                <c:pt idx="46">
                  <c:v>0.46</c:v>
                </c:pt>
                <c:pt idx="47">
                  <c:v>0.04</c:v>
                </c:pt>
                <c:pt idx="48">
                  <c:v>0.34</c:v>
                </c:pt>
                <c:pt idx="49">
                  <c:v>0.36</c:v>
                </c:pt>
                <c:pt idx="50">
                  <c:v>0.06</c:v>
                </c:pt>
                <c:pt idx="51">
                  <c:v>0.12</c:v>
                </c:pt>
                <c:pt idx="52">
                  <c:v>0.15</c:v>
                </c:pt>
                <c:pt idx="53">
                  <c:v>0.04</c:v>
                </c:pt>
                <c:pt idx="54">
                  <c:v>0.36</c:v>
                </c:pt>
                <c:pt idx="55">
                  <c:v>0.23</c:v>
                </c:pt>
                <c:pt idx="56">
                  <c:v>0.08</c:v>
                </c:pt>
                <c:pt idx="57">
                  <c:v>0.16</c:v>
                </c:pt>
                <c:pt idx="58">
                  <c:v>0.17</c:v>
                </c:pt>
                <c:pt idx="59">
                  <c:v>0.36</c:v>
                </c:pt>
                <c:pt idx="60">
                  <c:v>0.15</c:v>
                </c:pt>
                <c:pt idx="61">
                  <c:v>0.09</c:v>
                </c:pt>
                <c:pt idx="62">
                  <c:v>0.05</c:v>
                </c:pt>
                <c:pt idx="63">
                  <c:v>0.24</c:v>
                </c:pt>
                <c:pt idx="64">
                  <c:v>0.29</c:v>
                </c:pt>
                <c:pt idx="65">
                  <c:v>0.24</c:v>
                </c:pt>
                <c:pt idx="66">
                  <c:v>0.63</c:v>
                </c:pt>
                <c:pt idx="67">
                  <c:v>0.15</c:v>
                </c:pt>
                <c:pt idx="68">
                  <c:v>0.03</c:v>
                </c:pt>
                <c:pt idx="69">
                  <c:v>0.04</c:v>
                </c:pt>
                <c:pt idx="70">
                  <c:v>0.28</c:v>
                </c:pt>
                <c:pt idx="71">
                  <c:v>0.28</c:v>
                </c:pt>
                <c:pt idx="72">
                  <c:v>0.25</c:v>
                </c:pt>
                <c:pt idx="73">
                  <c:v>0.31</c:v>
                </c:pt>
                <c:pt idx="74">
                  <c:v>0.36</c:v>
                </c:pt>
                <c:pt idx="75">
                  <c:v>0.42</c:v>
                </c:pt>
                <c:pt idx="76">
                  <c:v>0.61</c:v>
                </c:pt>
                <c:pt idx="77">
                  <c:v>0.11</c:v>
                </c:pt>
                <c:pt idx="78">
                  <c:v>0.1</c:v>
                </c:pt>
                <c:pt idx="79">
                  <c:v>0.52</c:v>
                </c:pt>
                <c:pt idx="80">
                  <c:v>0.81</c:v>
                </c:pt>
                <c:pt idx="81">
                  <c:v>0.91</c:v>
                </c:pt>
                <c:pt idx="82">
                  <c:v>0.6</c:v>
                </c:pt>
                <c:pt idx="83">
                  <c:v>0.18</c:v>
                </c:pt>
                <c:pt idx="84">
                  <c:v>0.12</c:v>
                </c:pt>
                <c:pt idx="85">
                  <c:v>0.06</c:v>
                </c:pt>
                <c:pt idx="86">
                  <c:v>0.11</c:v>
                </c:pt>
                <c:pt idx="87">
                  <c:v>0.26</c:v>
                </c:pt>
                <c:pt idx="88">
                  <c:v>0.16</c:v>
                </c:pt>
                <c:pt idx="89">
                  <c:v>0.13</c:v>
                </c:pt>
                <c:pt idx="90">
                  <c:v>0.44</c:v>
                </c:pt>
                <c:pt idx="91">
                  <c:v>0.52</c:v>
                </c:pt>
                <c:pt idx="92">
                  <c:v>0.62</c:v>
                </c:pt>
                <c:pt idx="93">
                  <c:v>0.76</c:v>
                </c:pt>
                <c:pt idx="94">
                  <c:v>0.12</c:v>
                </c:pt>
                <c:pt idx="95">
                  <c:v>0.34</c:v>
                </c:pt>
                <c:pt idx="96">
                  <c:v>0.78</c:v>
                </c:pt>
                <c:pt idx="97">
                  <c:v>0.99</c:v>
                </c:pt>
                <c:pt idx="98">
                  <c:v>0.85</c:v>
                </c:pt>
                <c:pt idx="99">
                  <c:v>0.81</c:v>
                </c:pt>
                <c:pt idx="100">
                  <c:v>0.59</c:v>
                </c:pt>
                <c:pt idx="101">
                  <c:v>0.56</c:v>
                </c:pt>
                <c:pt idx="102">
                  <c:v>0.38</c:v>
                </c:pt>
                <c:pt idx="103">
                  <c:v>0.47</c:v>
                </c:pt>
                <c:pt idx="104">
                  <c:v>0.71</c:v>
                </c:pt>
                <c:pt idx="105">
                  <c:v>0.64</c:v>
                </c:pt>
                <c:pt idx="106">
                  <c:v>1.64</c:v>
                </c:pt>
                <c:pt idx="107">
                  <c:v>1.16</c:v>
                </c:pt>
                <c:pt idx="108">
                  <c:v>0.52</c:v>
                </c:pt>
                <c:pt idx="109">
                  <c:v>0.76</c:v>
                </c:pt>
                <c:pt idx="110">
                  <c:v>0.42</c:v>
                </c:pt>
                <c:pt idx="111">
                  <c:v>1.57</c:v>
                </c:pt>
                <c:pt idx="112">
                  <c:v>0.74</c:v>
                </c:pt>
                <c:pt idx="113">
                  <c:v>0.68</c:v>
                </c:pt>
                <c:pt idx="114">
                  <c:v>0.89</c:v>
                </c:pt>
                <c:pt idx="115">
                  <c:v>0.7</c:v>
                </c:pt>
                <c:pt idx="116">
                  <c:v>0.93</c:v>
                </c:pt>
                <c:pt idx="117">
                  <c:v>0.99</c:v>
                </c:pt>
                <c:pt idx="118">
                  <c:v>0.65</c:v>
                </c:pt>
                <c:pt idx="119">
                  <c:v>0.13</c:v>
                </c:pt>
                <c:pt idx="120">
                  <c:v>0.05</c:v>
                </c:pt>
                <c:pt idx="121">
                  <c:v>0.4</c:v>
                </c:pt>
                <c:pt idx="122">
                  <c:v>0.31</c:v>
                </c:pt>
                <c:pt idx="123">
                  <c:v>0.19</c:v>
                </c:pt>
                <c:pt idx="124">
                  <c:v>0.15</c:v>
                </c:pt>
                <c:pt idx="125">
                  <c:v>0.04</c:v>
                </c:pt>
                <c:pt idx="126">
                  <c:v>0.05</c:v>
                </c:pt>
                <c:pt idx="127">
                  <c:v>0.01</c:v>
                </c:pt>
                <c:pt idx="128">
                  <c:v>0.04</c:v>
                </c:pt>
                <c:pt idx="129">
                  <c:v>0.13</c:v>
                </c:pt>
                <c:pt idx="130">
                  <c:v>0.47</c:v>
                </c:pt>
                <c:pt idx="131">
                  <c:v>0.05</c:v>
                </c:pt>
                <c:pt idx="132">
                  <c:v>0.03</c:v>
                </c:pt>
                <c:pt idx="133">
                  <c:v>0.04</c:v>
                </c:pt>
                <c:pt idx="134">
                  <c:v>0.03</c:v>
                </c:pt>
                <c:pt idx="135">
                  <c:v>0.09</c:v>
                </c:pt>
                <c:pt idx="136">
                  <c:v>0.03</c:v>
                </c:pt>
                <c:pt idx="137">
                  <c:v>0.03</c:v>
                </c:pt>
                <c:pt idx="138">
                  <c:v>0.05</c:v>
                </c:pt>
                <c:pt idx="139">
                  <c:v>0.09</c:v>
                </c:pt>
                <c:pt idx="140">
                  <c:v>0.08</c:v>
                </c:pt>
                <c:pt idx="141">
                  <c:v>0.05</c:v>
                </c:pt>
                <c:pt idx="142">
                  <c:v>0.06</c:v>
                </c:pt>
                <c:pt idx="143">
                  <c:v>0.03</c:v>
                </c:pt>
                <c:pt idx="144">
                  <c:v>0.62</c:v>
                </c:pt>
                <c:pt idx="145">
                  <c:v>0.6</c:v>
                </c:pt>
                <c:pt idx="146">
                  <c:v>0.44</c:v>
                </c:pt>
                <c:pt idx="147">
                  <c:v>0.1</c:v>
                </c:pt>
                <c:pt idx="148">
                  <c:v>0.29</c:v>
                </c:pt>
                <c:pt idx="149">
                  <c:v>0.21</c:v>
                </c:pt>
                <c:pt idx="150">
                  <c:v>0.16</c:v>
                </c:pt>
                <c:pt idx="151">
                  <c:v>0.23</c:v>
                </c:pt>
                <c:pt idx="152">
                  <c:v>0.17</c:v>
                </c:pt>
                <c:pt idx="153">
                  <c:v>0.16</c:v>
                </c:pt>
                <c:pt idx="154">
                  <c:v>0.19</c:v>
                </c:pt>
              </c:numCache>
            </c:numRef>
          </c:yVal>
        </c:ser>
        <c:axId val="81357642"/>
        <c:axId val="81357643"/>
      </c:scatterChart>
      <c:valAx>
        <c:axId val="8135764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643"/>
        <c:crosses val="autoZero"/>
      </c:valAx>
      <c:valAx>
        <c:axId val="8135764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Reads/sec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64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6.88</c:v>
                </c:pt>
                <c:pt idx="1">
                  <c:v>6.1</c:v>
                </c:pt>
                <c:pt idx="2">
                  <c:v>5.89</c:v>
                </c:pt>
                <c:pt idx="3">
                  <c:v>5.71</c:v>
                </c:pt>
                <c:pt idx="4">
                  <c:v>6.44</c:v>
                </c:pt>
                <c:pt idx="5">
                  <c:v>6.52</c:v>
                </c:pt>
                <c:pt idx="6">
                  <c:v>6.72</c:v>
                </c:pt>
                <c:pt idx="7">
                  <c:v>6.04</c:v>
                </c:pt>
                <c:pt idx="8">
                  <c:v>6.23</c:v>
                </c:pt>
                <c:pt idx="9">
                  <c:v>6.22</c:v>
                </c:pt>
                <c:pt idx="10">
                  <c:v>6.33</c:v>
                </c:pt>
                <c:pt idx="11">
                  <c:v>6.14</c:v>
                </c:pt>
                <c:pt idx="12">
                  <c:v>6.39</c:v>
                </c:pt>
                <c:pt idx="13">
                  <c:v>6.27</c:v>
                </c:pt>
                <c:pt idx="14">
                  <c:v>6.32</c:v>
                </c:pt>
                <c:pt idx="15">
                  <c:v>5.96</c:v>
                </c:pt>
                <c:pt idx="16">
                  <c:v>6.23</c:v>
                </c:pt>
                <c:pt idx="17">
                  <c:v>6.34</c:v>
                </c:pt>
                <c:pt idx="18">
                  <c:v>6.44</c:v>
                </c:pt>
                <c:pt idx="19">
                  <c:v>6.53</c:v>
                </c:pt>
                <c:pt idx="20">
                  <c:v>6.78</c:v>
                </c:pt>
                <c:pt idx="21">
                  <c:v>7.13</c:v>
                </c:pt>
                <c:pt idx="22">
                  <c:v>6.4</c:v>
                </c:pt>
                <c:pt idx="23">
                  <c:v>6.69</c:v>
                </c:pt>
                <c:pt idx="24">
                  <c:v>12.74</c:v>
                </c:pt>
                <c:pt idx="25">
                  <c:v>11.89</c:v>
                </c:pt>
                <c:pt idx="26">
                  <c:v>11.67</c:v>
                </c:pt>
                <c:pt idx="27">
                  <c:v>10.89</c:v>
                </c:pt>
                <c:pt idx="28">
                  <c:v>11.44</c:v>
                </c:pt>
                <c:pt idx="29">
                  <c:v>10.53</c:v>
                </c:pt>
                <c:pt idx="30">
                  <c:v>9.42</c:v>
                </c:pt>
                <c:pt idx="31">
                  <c:v>8.0</c:v>
                </c:pt>
                <c:pt idx="32">
                  <c:v>6.6</c:v>
                </c:pt>
                <c:pt idx="33">
                  <c:v>6.47</c:v>
                </c:pt>
                <c:pt idx="34">
                  <c:v>6.14</c:v>
                </c:pt>
                <c:pt idx="35">
                  <c:v>6.38</c:v>
                </c:pt>
                <c:pt idx="36">
                  <c:v>6.31</c:v>
                </c:pt>
                <c:pt idx="37">
                  <c:v>6.65</c:v>
                </c:pt>
                <c:pt idx="38">
                  <c:v>6.56</c:v>
                </c:pt>
                <c:pt idx="39">
                  <c:v>6.72</c:v>
                </c:pt>
                <c:pt idx="40">
                  <c:v>7.01</c:v>
                </c:pt>
                <c:pt idx="41">
                  <c:v>6.84</c:v>
                </c:pt>
                <c:pt idx="42">
                  <c:v>6.92</c:v>
                </c:pt>
                <c:pt idx="43">
                  <c:v>6.91</c:v>
                </c:pt>
                <c:pt idx="44">
                  <c:v>7.39</c:v>
                </c:pt>
                <c:pt idx="45">
                  <c:v>6.94</c:v>
                </c:pt>
                <c:pt idx="46">
                  <c:v>7.89</c:v>
                </c:pt>
                <c:pt idx="47">
                  <c:v>7.07</c:v>
                </c:pt>
                <c:pt idx="48">
                  <c:v>7.55</c:v>
                </c:pt>
                <c:pt idx="49">
                  <c:v>8.59</c:v>
                </c:pt>
                <c:pt idx="50">
                  <c:v>8.09</c:v>
                </c:pt>
                <c:pt idx="51">
                  <c:v>6.72</c:v>
                </c:pt>
                <c:pt idx="52">
                  <c:v>7.37</c:v>
                </c:pt>
                <c:pt idx="53">
                  <c:v>6.93</c:v>
                </c:pt>
                <c:pt idx="54">
                  <c:v>6.99</c:v>
                </c:pt>
                <c:pt idx="55">
                  <c:v>6.88</c:v>
                </c:pt>
                <c:pt idx="56">
                  <c:v>6.86</c:v>
                </c:pt>
                <c:pt idx="57">
                  <c:v>7.58</c:v>
                </c:pt>
                <c:pt idx="58">
                  <c:v>7.11</c:v>
                </c:pt>
                <c:pt idx="59">
                  <c:v>7.87</c:v>
                </c:pt>
                <c:pt idx="60">
                  <c:v>7.28</c:v>
                </c:pt>
                <c:pt idx="61">
                  <c:v>7.16</c:v>
                </c:pt>
                <c:pt idx="62">
                  <c:v>7.16</c:v>
                </c:pt>
                <c:pt idx="63">
                  <c:v>7.71</c:v>
                </c:pt>
                <c:pt idx="64">
                  <c:v>7.9</c:v>
                </c:pt>
                <c:pt idx="65">
                  <c:v>7.69</c:v>
                </c:pt>
                <c:pt idx="66">
                  <c:v>7.45</c:v>
                </c:pt>
                <c:pt idx="67">
                  <c:v>6.95</c:v>
                </c:pt>
                <c:pt idx="68">
                  <c:v>7.22</c:v>
                </c:pt>
                <c:pt idx="69">
                  <c:v>11.57</c:v>
                </c:pt>
                <c:pt idx="70">
                  <c:v>7.06</c:v>
                </c:pt>
                <c:pt idx="71">
                  <c:v>6.97</c:v>
                </c:pt>
                <c:pt idx="72">
                  <c:v>8.88</c:v>
                </c:pt>
                <c:pt idx="73">
                  <c:v>8.26</c:v>
                </c:pt>
                <c:pt idx="74">
                  <c:v>8.14</c:v>
                </c:pt>
                <c:pt idx="75">
                  <c:v>6.9</c:v>
                </c:pt>
                <c:pt idx="76">
                  <c:v>7.05</c:v>
                </c:pt>
                <c:pt idx="77">
                  <c:v>7.03</c:v>
                </c:pt>
                <c:pt idx="78">
                  <c:v>6.98</c:v>
                </c:pt>
                <c:pt idx="79">
                  <c:v>6.8</c:v>
                </c:pt>
                <c:pt idx="80">
                  <c:v>7.04</c:v>
                </c:pt>
                <c:pt idx="81">
                  <c:v>7.21</c:v>
                </c:pt>
                <c:pt idx="82">
                  <c:v>7.09</c:v>
                </c:pt>
                <c:pt idx="83">
                  <c:v>7.12</c:v>
                </c:pt>
                <c:pt idx="84">
                  <c:v>6.96</c:v>
                </c:pt>
                <c:pt idx="85">
                  <c:v>6.97</c:v>
                </c:pt>
                <c:pt idx="86">
                  <c:v>6.75</c:v>
                </c:pt>
                <c:pt idx="87">
                  <c:v>6.86</c:v>
                </c:pt>
                <c:pt idx="88">
                  <c:v>7.61</c:v>
                </c:pt>
                <c:pt idx="89">
                  <c:v>7.07</c:v>
                </c:pt>
                <c:pt idx="90">
                  <c:v>7.12</c:v>
                </c:pt>
                <c:pt idx="91">
                  <c:v>7.27</c:v>
                </c:pt>
                <c:pt idx="92">
                  <c:v>7.06</c:v>
                </c:pt>
                <c:pt idx="93">
                  <c:v>8.29</c:v>
                </c:pt>
                <c:pt idx="94">
                  <c:v>9.34</c:v>
                </c:pt>
                <c:pt idx="95">
                  <c:v>8.74</c:v>
                </c:pt>
                <c:pt idx="96">
                  <c:v>7.44</c:v>
                </c:pt>
                <c:pt idx="97">
                  <c:v>8.16</c:v>
                </c:pt>
                <c:pt idx="98">
                  <c:v>6.69</c:v>
                </c:pt>
                <c:pt idx="99">
                  <c:v>6.3</c:v>
                </c:pt>
                <c:pt idx="100">
                  <c:v>6.63</c:v>
                </c:pt>
                <c:pt idx="101">
                  <c:v>6.9</c:v>
                </c:pt>
                <c:pt idx="102">
                  <c:v>7.09</c:v>
                </c:pt>
                <c:pt idx="103">
                  <c:v>6.58</c:v>
                </c:pt>
                <c:pt idx="104">
                  <c:v>6.66</c:v>
                </c:pt>
                <c:pt idx="105">
                  <c:v>7.38</c:v>
                </c:pt>
                <c:pt idx="106">
                  <c:v>7.68</c:v>
                </c:pt>
                <c:pt idx="107">
                  <c:v>6.79</c:v>
                </c:pt>
                <c:pt idx="108">
                  <c:v>7.39</c:v>
                </c:pt>
                <c:pt idx="109">
                  <c:v>7.28</c:v>
                </c:pt>
                <c:pt idx="110">
                  <c:v>7.74</c:v>
                </c:pt>
                <c:pt idx="111">
                  <c:v>6.46</c:v>
                </c:pt>
                <c:pt idx="112">
                  <c:v>6.14</c:v>
                </c:pt>
                <c:pt idx="113">
                  <c:v>6.62</c:v>
                </c:pt>
                <c:pt idx="114">
                  <c:v>6.22</c:v>
                </c:pt>
                <c:pt idx="115">
                  <c:v>5.98</c:v>
                </c:pt>
                <c:pt idx="116">
                  <c:v>5.04</c:v>
                </c:pt>
                <c:pt idx="117">
                  <c:v>5.22</c:v>
                </c:pt>
                <c:pt idx="118">
                  <c:v>5.24</c:v>
                </c:pt>
                <c:pt idx="119">
                  <c:v>5.13</c:v>
                </c:pt>
                <c:pt idx="120">
                  <c:v>5.17</c:v>
                </c:pt>
                <c:pt idx="121">
                  <c:v>4.5</c:v>
                </c:pt>
                <c:pt idx="122">
                  <c:v>4.86</c:v>
                </c:pt>
                <c:pt idx="123">
                  <c:v>4.81</c:v>
                </c:pt>
                <c:pt idx="124">
                  <c:v>5.0</c:v>
                </c:pt>
                <c:pt idx="125">
                  <c:v>4.84</c:v>
                </c:pt>
                <c:pt idx="126">
                  <c:v>4.86</c:v>
                </c:pt>
                <c:pt idx="127">
                  <c:v>4.95</c:v>
                </c:pt>
                <c:pt idx="128">
                  <c:v>4.83</c:v>
                </c:pt>
                <c:pt idx="129">
                  <c:v>5.15</c:v>
                </c:pt>
                <c:pt idx="130">
                  <c:v>4.93</c:v>
                </c:pt>
                <c:pt idx="131">
                  <c:v>4.93</c:v>
                </c:pt>
                <c:pt idx="132">
                  <c:v>5.04</c:v>
                </c:pt>
                <c:pt idx="133">
                  <c:v>5.12</c:v>
                </c:pt>
                <c:pt idx="134">
                  <c:v>4.96</c:v>
                </c:pt>
                <c:pt idx="135">
                  <c:v>4.89</c:v>
                </c:pt>
                <c:pt idx="136">
                  <c:v>4.91</c:v>
                </c:pt>
                <c:pt idx="137">
                  <c:v>5.18</c:v>
                </c:pt>
                <c:pt idx="138">
                  <c:v>4.96</c:v>
                </c:pt>
                <c:pt idx="139">
                  <c:v>4.99</c:v>
                </c:pt>
                <c:pt idx="140">
                  <c:v>5.0</c:v>
                </c:pt>
                <c:pt idx="141">
                  <c:v>5.19</c:v>
                </c:pt>
                <c:pt idx="142">
                  <c:v>5.0</c:v>
                </c:pt>
                <c:pt idx="143">
                  <c:v>5.54</c:v>
                </c:pt>
                <c:pt idx="144">
                  <c:v>6.37</c:v>
                </c:pt>
                <c:pt idx="145">
                  <c:v>6.41</c:v>
                </c:pt>
                <c:pt idx="146">
                  <c:v>5.89</c:v>
                </c:pt>
                <c:pt idx="147">
                  <c:v>4.88</c:v>
                </c:pt>
                <c:pt idx="148">
                  <c:v>5.12</c:v>
                </c:pt>
                <c:pt idx="149">
                  <c:v>5.01</c:v>
                </c:pt>
                <c:pt idx="150">
                  <c:v>5.18</c:v>
                </c:pt>
                <c:pt idx="151">
                  <c:v>5.1</c:v>
                </c:pt>
                <c:pt idx="152">
                  <c:v>5.13</c:v>
                </c:pt>
                <c:pt idx="153">
                  <c:v>5.08</c:v>
                </c:pt>
                <c:pt idx="154">
                  <c:v>4.98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6.84</c:v>
                </c:pt>
                <c:pt idx="1">
                  <c:v>6.02</c:v>
                </c:pt>
                <c:pt idx="2">
                  <c:v>5.82</c:v>
                </c:pt>
                <c:pt idx="3">
                  <c:v>5.64</c:v>
                </c:pt>
                <c:pt idx="4">
                  <c:v>6.39</c:v>
                </c:pt>
                <c:pt idx="5">
                  <c:v>6.46</c:v>
                </c:pt>
                <c:pt idx="6">
                  <c:v>6.63</c:v>
                </c:pt>
                <c:pt idx="7">
                  <c:v>5.92</c:v>
                </c:pt>
                <c:pt idx="8">
                  <c:v>6.1</c:v>
                </c:pt>
                <c:pt idx="9">
                  <c:v>6.1</c:v>
                </c:pt>
                <c:pt idx="10">
                  <c:v>6.2</c:v>
                </c:pt>
                <c:pt idx="11">
                  <c:v>6.02</c:v>
                </c:pt>
                <c:pt idx="12">
                  <c:v>6.26</c:v>
                </c:pt>
                <c:pt idx="13">
                  <c:v>6.15</c:v>
                </c:pt>
                <c:pt idx="14">
                  <c:v>6.22</c:v>
                </c:pt>
                <c:pt idx="15">
                  <c:v>5.85</c:v>
                </c:pt>
                <c:pt idx="16">
                  <c:v>6.12</c:v>
                </c:pt>
                <c:pt idx="17">
                  <c:v>6.23</c:v>
                </c:pt>
                <c:pt idx="18">
                  <c:v>6.34</c:v>
                </c:pt>
                <c:pt idx="19">
                  <c:v>6.42</c:v>
                </c:pt>
                <c:pt idx="20">
                  <c:v>6.71</c:v>
                </c:pt>
                <c:pt idx="21">
                  <c:v>7.06</c:v>
                </c:pt>
                <c:pt idx="22">
                  <c:v>6.31</c:v>
                </c:pt>
                <c:pt idx="23">
                  <c:v>6.6</c:v>
                </c:pt>
                <c:pt idx="24">
                  <c:v>12.72</c:v>
                </c:pt>
                <c:pt idx="25">
                  <c:v>11.86</c:v>
                </c:pt>
                <c:pt idx="26">
                  <c:v>11.64</c:v>
                </c:pt>
                <c:pt idx="27">
                  <c:v>10.86</c:v>
                </c:pt>
                <c:pt idx="28">
                  <c:v>11.41</c:v>
                </c:pt>
                <c:pt idx="29">
                  <c:v>10.5</c:v>
                </c:pt>
                <c:pt idx="30">
                  <c:v>9.38</c:v>
                </c:pt>
                <c:pt idx="31">
                  <c:v>7.94</c:v>
                </c:pt>
                <c:pt idx="32">
                  <c:v>6.52</c:v>
                </c:pt>
                <c:pt idx="33">
                  <c:v>6.37</c:v>
                </c:pt>
                <c:pt idx="34">
                  <c:v>6.05</c:v>
                </c:pt>
                <c:pt idx="35">
                  <c:v>6.3</c:v>
                </c:pt>
                <c:pt idx="36">
                  <c:v>6.24</c:v>
                </c:pt>
                <c:pt idx="37">
                  <c:v>6.57</c:v>
                </c:pt>
                <c:pt idx="38">
                  <c:v>6.48</c:v>
                </c:pt>
                <c:pt idx="39">
                  <c:v>6.64</c:v>
                </c:pt>
                <c:pt idx="40">
                  <c:v>6.92</c:v>
                </c:pt>
                <c:pt idx="41">
                  <c:v>6.72</c:v>
                </c:pt>
                <c:pt idx="42">
                  <c:v>6.79</c:v>
                </c:pt>
                <c:pt idx="43">
                  <c:v>6.79</c:v>
                </c:pt>
                <c:pt idx="44">
                  <c:v>7.28</c:v>
                </c:pt>
                <c:pt idx="45">
                  <c:v>6.84</c:v>
                </c:pt>
                <c:pt idx="46">
                  <c:v>7.79</c:v>
                </c:pt>
                <c:pt idx="47">
                  <c:v>6.94</c:v>
                </c:pt>
                <c:pt idx="48">
                  <c:v>7.44</c:v>
                </c:pt>
                <c:pt idx="49">
                  <c:v>8.5</c:v>
                </c:pt>
                <c:pt idx="50">
                  <c:v>7.99</c:v>
                </c:pt>
                <c:pt idx="51">
                  <c:v>6.6</c:v>
                </c:pt>
                <c:pt idx="52">
                  <c:v>7.2</c:v>
                </c:pt>
                <c:pt idx="53">
                  <c:v>6.77</c:v>
                </c:pt>
                <c:pt idx="54">
                  <c:v>6.83</c:v>
                </c:pt>
                <c:pt idx="55">
                  <c:v>6.71</c:v>
                </c:pt>
                <c:pt idx="56">
                  <c:v>6.71</c:v>
                </c:pt>
                <c:pt idx="57">
                  <c:v>7.47</c:v>
                </c:pt>
                <c:pt idx="58">
                  <c:v>6.99</c:v>
                </c:pt>
                <c:pt idx="59">
                  <c:v>7.86</c:v>
                </c:pt>
                <c:pt idx="60">
                  <c:v>7.13</c:v>
                </c:pt>
                <c:pt idx="61">
                  <c:v>7.05</c:v>
                </c:pt>
                <c:pt idx="62">
                  <c:v>7.04</c:v>
                </c:pt>
                <c:pt idx="63">
                  <c:v>7.62</c:v>
                </c:pt>
                <c:pt idx="64">
                  <c:v>7.8</c:v>
                </c:pt>
                <c:pt idx="65">
                  <c:v>7.59</c:v>
                </c:pt>
                <c:pt idx="66">
                  <c:v>7.34</c:v>
                </c:pt>
                <c:pt idx="67">
                  <c:v>6.85</c:v>
                </c:pt>
                <c:pt idx="68">
                  <c:v>7.11</c:v>
                </c:pt>
                <c:pt idx="69">
                  <c:v>11.38</c:v>
                </c:pt>
                <c:pt idx="70">
                  <c:v>6.95</c:v>
                </c:pt>
                <c:pt idx="71">
                  <c:v>6.85</c:v>
                </c:pt>
                <c:pt idx="72">
                  <c:v>8.84</c:v>
                </c:pt>
                <c:pt idx="73">
                  <c:v>8.22</c:v>
                </c:pt>
                <c:pt idx="74">
                  <c:v>8.09</c:v>
                </c:pt>
                <c:pt idx="75">
                  <c:v>6.83</c:v>
                </c:pt>
                <c:pt idx="76">
                  <c:v>6.96</c:v>
                </c:pt>
                <c:pt idx="77">
                  <c:v>6.96</c:v>
                </c:pt>
                <c:pt idx="78">
                  <c:v>6.91</c:v>
                </c:pt>
                <c:pt idx="79">
                  <c:v>6.72</c:v>
                </c:pt>
                <c:pt idx="80">
                  <c:v>6.93</c:v>
                </c:pt>
                <c:pt idx="81">
                  <c:v>7.12</c:v>
                </c:pt>
                <c:pt idx="82">
                  <c:v>7.0</c:v>
                </c:pt>
                <c:pt idx="83">
                  <c:v>7.04</c:v>
                </c:pt>
                <c:pt idx="84">
                  <c:v>6.92</c:v>
                </c:pt>
                <c:pt idx="85">
                  <c:v>6.84</c:v>
                </c:pt>
                <c:pt idx="86">
                  <c:v>6.67</c:v>
                </c:pt>
                <c:pt idx="87">
                  <c:v>6.78</c:v>
                </c:pt>
                <c:pt idx="88">
                  <c:v>7.54</c:v>
                </c:pt>
                <c:pt idx="89">
                  <c:v>6.99</c:v>
                </c:pt>
                <c:pt idx="90">
                  <c:v>7.04</c:v>
                </c:pt>
                <c:pt idx="91">
                  <c:v>7.2</c:v>
                </c:pt>
                <c:pt idx="92">
                  <c:v>6.98</c:v>
                </c:pt>
                <c:pt idx="93">
                  <c:v>8.19</c:v>
                </c:pt>
                <c:pt idx="94">
                  <c:v>9.18</c:v>
                </c:pt>
                <c:pt idx="95">
                  <c:v>8.61</c:v>
                </c:pt>
                <c:pt idx="96">
                  <c:v>7.4</c:v>
                </c:pt>
                <c:pt idx="97">
                  <c:v>8.05</c:v>
                </c:pt>
                <c:pt idx="98">
                  <c:v>6.6</c:v>
                </c:pt>
                <c:pt idx="99">
                  <c:v>6.23</c:v>
                </c:pt>
                <c:pt idx="100">
                  <c:v>6.54</c:v>
                </c:pt>
                <c:pt idx="101">
                  <c:v>6.83</c:v>
                </c:pt>
                <c:pt idx="102">
                  <c:v>7.01</c:v>
                </c:pt>
                <c:pt idx="103">
                  <c:v>6.5</c:v>
                </c:pt>
                <c:pt idx="104">
                  <c:v>6.59</c:v>
                </c:pt>
                <c:pt idx="105">
                  <c:v>7.32</c:v>
                </c:pt>
                <c:pt idx="106">
                  <c:v>7.61</c:v>
                </c:pt>
                <c:pt idx="107">
                  <c:v>6.73</c:v>
                </c:pt>
                <c:pt idx="108">
                  <c:v>7.34</c:v>
                </c:pt>
                <c:pt idx="109">
                  <c:v>7.23</c:v>
                </c:pt>
                <c:pt idx="110">
                  <c:v>7.69</c:v>
                </c:pt>
                <c:pt idx="111">
                  <c:v>6.42</c:v>
                </c:pt>
                <c:pt idx="112">
                  <c:v>6.09</c:v>
                </c:pt>
                <c:pt idx="113">
                  <c:v>6.59</c:v>
                </c:pt>
                <c:pt idx="114">
                  <c:v>6.16</c:v>
                </c:pt>
                <c:pt idx="115">
                  <c:v>5.56</c:v>
                </c:pt>
                <c:pt idx="116">
                  <c:v>4.97</c:v>
                </c:pt>
                <c:pt idx="117">
                  <c:v>5.17</c:v>
                </c:pt>
                <c:pt idx="118">
                  <c:v>5.18</c:v>
                </c:pt>
                <c:pt idx="119">
                  <c:v>5.07</c:v>
                </c:pt>
                <c:pt idx="120">
                  <c:v>5.11</c:v>
                </c:pt>
                <c:pt idx="121">
                  <c:v>4.47</c:v>
                </c:pt>
                <c:pt idx="122">
                  <c:v>4.83</c:v>
                </c:pt>
                <c:pt idx="123">
                  <c:v>4.78</c:v>
                </c:pt>
                <c:pt idx="124">
                  <c:v>4.95</c:v>
                </c:pt>
                <c:pt idx="125">
                  <c:v>4.8</c:v>
                </c:pt>
                <c:pt idx="126">
                  <c:v>4.81</c:v>
                </c:pt>
                <c:pt idx="127">
                  <c:v>4.9</c:v>
                </c:pt>
                <c:pt idx="128">
                  <c:v>4.78</c:v>
                </c:pt>
                <c:pt idx="129">
                  <c:v>5.1</c:v>
                </c:pt>
                <c:pt idx="130">
                  <c:v>4.89</c:v>
                </c:pt>
                <c:pt idx="131">
                  <c:v>4.9</c:v>
                </c:pt>
                <c:pt idx="132">
                  <c:v>5.0</c:v>
                </c:pt>
                <c:pt idx="133">
                  <c:v>5.07</c:v>
                </c:pt>
                <c:pt idx="134">
                  <c:v>4.92</c:v>
                </c:pt>
                <c:pt idx="135">
                  <c:v>4.85</c:v>
                </c:pt>
                <c:pt idx="136">
                  <c:v>4.87</c:v>
                </c:pt>
                <c:pt idx="137">
                  <c:v>5.15</c:v>
                </c:pt>
                <c:pt idx="138">
                  <c:v>4.91</c:v>
                </c:pt>
                <c:pt idx="139">
                  <c:v>4.94</c:v>
                </c:pt>
                <c:pt idx="140">
                  <c:v>4.95</c:v>
                </c:pt>
                <c:pt idx="141">
                  <c:v>5.15</c:v>
                </c:pt>
                <c:pt idx="142">
                  <c:v>4.96</c:v>
                </c:pt>
                <c:pt idx="143">
                  <c:v>5.51</c:v>
                </c:pt>
                <c:pt idx="144">
                  <c:v>6.34</c:v>
                </c:pt>
                <c:pt idx="145">
                  <c:v>6.37</c:v>
                </c:pt>
                <c:pt idx="146">
                  <c:v>5.86</c:v>
                </c:pt>
                <c:pt idx="147">
                  <c:v>4.84</c:v>
                </c:pt>
                <c:pt idx="148">
                  <c:v>5.09</c:v>
                </c:pt>
                <c:pt idx="149">
                  <c:v>4.97</c:v>
                </c:pt>
                <c:pt idx="150">
                  <c:v>5.14</c:v>
                </c:pt>
                <c:pt idx="151">
                  <c:v>5.07</c:v>
                </c:pt>
                <c:pt idx="152">
                  <c:v>5.08</c:v>
                </c:pt>
                <c:pt idx="153">
                  <c:v>5.06</c:v>
                </c:pt>
                <c:pt idx="154">
                  <c:v>4.95</c:v>
                </c:pt>
              </c:numCache>
            </c:numRef>
          </c:yVal>
        </c:ser>
        <c:axId val="81357780"/>
        <c:axId val="81357781"/>
      </c:scatterChart>
      <c:valAx>
        <c:axId val="8135778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81"/>
        <c:crosses val="autoZero"/>
      </c:valAx>
      <c:valAx>
        <c:axId val="8135778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 Size (KB)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8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331.34</c:v>
                </c:pt>
                <c:pt idx="1">
                  <c:v>266.33</c:v>
                </c:pt>
                <c:pt idx="2">
                  <c:v>236.64</c:v>
                </c:pt>
                <c:pt idx="3">
                  <c:v>266.19</c:v>
                </c:pt>
                <c:pt idx="4">
                  <c:v>291.9</c:v>
                </c:pt>
                <c:pt idx="5">
                  <c:v>250.63</c:v>
                </c:pt>
                <c:pt idx="6">
                  <c:v>176.46</c:v>
                </c:pt>
                <c:pt idx="7">
                  <c:v>151.97</c:v>
                </c:pt>
                <c:pt idx="8">
                  <c:v>159.6</c:v>
                </c:pt>
                <c:pt idx="9">
                  <c:v>150.61</c:v>
                </c:pt>
                <c:pt idx="10">
                  <c:v>165.82</c:v>
                </c:pt>
                <c:pt idx="11">
                  <c:v>139.39</c:v>
                </c:pt>
                <c:pt idx="12">
                  <c:v>145.8</c:v>
                </c:pt>
                <c:pt idx="13">
                  <c:v>172.77</c:v>
                </c:pt>
                <c:pt idx="14">
                  <c:v>157.27</c:v>
                </c:pt>
                <c:pt idx="15">
                  <c:v>163.47</c:v>
                </c:pt>
                <c:pt idx="16">
                  <c:v>155.46</c:v>
                </c:pt>
                <c:pt idx="17">
                  <c:v>182.47</c:v>
                </c:pt>
                <c:pt idx="18">
                  <c:v>178.79</c:v>
                </c:pt>
                <c:pt idx="19">
                  <c:v>167.65</c:v>
                </c:pt>
                <c:pt idx="20">
                  <c:v>211.67</c:v>
                </c:pt>
                <c:pt idx="21">
                  <c:v>203.09</c:v>
                </c:pt>
                <c:pt idx="22">
                  <c:v>195.81</c:v>
                </c:pt>
                <c:pt idx="23">
                  <c:v>205.69</c:v>
                </c:pt>
                <c:pt idx="24">
                  <c:v>300.14</c:v>
                </c:pt>
                <c:pt idx="25">
                  <c:v>282.6</c:v>
                </c:pt>
                <c:pt idx="26">
                  <c:v>244.65</c:v>
                </c:pt>
                <c:pt idx="27">
                  <c:v>286.37</c:v>
                </c:pt>
                <c:pt idx="28">
                  <c:v>265.56</c:v>
                </c:pt>
                <c:pt idx="29">
                  <c:v>275.57</c:v>
                </c:pt>
                <c:pt idx="30">
                  <c:v>266.37</c:v>
                </c:pt>
                <c:pt idx="31">
                  <c:v>218.92</c:v>
                </c:pt>
                <c:pt idx="32">
                  <c:v>224.79</c:v>
                </c:pt>
                <c:pt idx="33">
                  <c:v>194.19</c:v>
                </c:pt>
                <c:pt idx="34">
                  <c:v>197.99</c:v>
                </c:pt>
                <c:pt idx="35">
                  <c:v>219.6</c:v>
                </c:pt>
                <c:pt idx="36">
                  <c:v>210.83</c:v>
                </c:pt>
                <c:pt idx="37">
                  <c:v>213.4</c:v>
                </c:pt>
                <c:pt idx="38">
                  <c:v>212.32</c:v>
                </c:pt>
                <c:pt idx="39">
                  <c:v>229.17</c:v>
                </c:pt>
                <c:pt idx="40">
                  <c:v>177.85</c:v>
                </c:pt>
                <c:pt idx="41">
                  <c:v>171.21</c:v>
                </c:pt>
                <c:pt idx="42">
                  <c:v>156.01</c:v>
                </c:pt>
                <c:pt idx="43">
                  <c:v>143.56</c:v>
                </c:pt>
                <c:pt idx="44">
                  <c:v>161.91</c:v>
                </c:pt>
                <c:pt idx="45">
                  <c:v>168.8</c:v>
                </c:pt>
                <c:pt idx="46">
                  <c:v>173.22</c:v>
                </c:pt>
                <c:pt idx="47">
                  <c:v>154.55</c:v>
                </c:pt>
                <c:pt idx="48">
                  <c:v>138.58</c:v>
                </c:pt>
                <c:pt idx="49">
                  <c:v>152.24</c:v>
                </c:pt>
                <c:pt idx="50">
                  <c:v>153.78</c:v>
                </c:pt>
                <c:pt idx="51">
                  <c:v>160.94</c:v>
                </c:pt>
                <c:pt idx="52">
                  <c:v>103.06</c:v>
                </c:pt>
                <c:pt idx="53">
                  <c:v>122.11</c:v>
                </c:pt>
                <c:pt idx="54">
                  <c:v>119.76</c:v>
                </c:pt>
                <c:pt idx="55">
                  <c:v>113.88</c:v>
                </c:pt>
                <c:pt idx="56">
                  <c:v>125.96</c:v>
                </c:pt>
                <c:pt idx="57">
                  <c:v>130.42</c:v>
                </c:pt>
                <c:pt idx="58">
                  <c:v>136.92</c:v>
                </c:pt>
                <c:pt idx="59">
                  <c:v>120.73</c:v>
                </c:pt>
                <c:pt idx="60">
                  <c:v>152.34</c:v>
                </c:pt>
                <c:pt idx="61">
                  <c:v>157.72</c:v>
                </c:pt>
                <c:pt idx="62">
                  <c:v>145.91</c:v>
                </c:pt>
                <c:pt idx="63">
                  <c:v>164.66</c:v>
                </c:pt>
                <c:pt idx="64">
                  <c:v>174.23</c:v>
                </c:pt>
                <c:pt idx="65">
                  <c:v>155.6</c:v>
                </c:pt>
                <c:pt idx="66">
                  <c:v>178.07</c:v>
                </c:pt>
                <c:pt idx="67">
                  <c:v>166.16</c:v>
                </c:pt>
                <c:pt idx="68">
                  <c:v>170.89</c:v>
                </c:pt>
                <c:pt idx="69">
                  <c:v>94.95</c:v>
                </c:pt>
                <c:pt idx="70">
                  <c:v>151.98</c:v>
                </c:pt>
                <c:pt idx="71">
                  <c:v>171.63</c:v>
                </c:pt>
                <c:pt idx="72">
                  <c:v>225.66</c:v>
                </c:pt>
                <c:pt idx="73">
                  <c:v>293.8</c:v>
                </c:pt>
                <c:pt idx="74">
                  <c:v>279.24</c:v>
                </c:pt>
                <c:pt idx="75">
                  <c:v>232.12</c:v>
                </c:pt>
                <c:pt idx="76">
                  <c:v>196.88</c:v>
                </c:pt>
                <c:pt idx="77">
                  <c:v>207.77</c:v>
                </c:pt>
                <c:pt idx="78">
                  <c:v>227.41</c:v>
                </c:pt>
                <c:pt idx="79">
                  <c:v>213.19</c:v>
                </c:pt>
                <c:pt idx="80">
                  <c:v>193.7</c:v>
                </c:pt>
                <c:pt idx="81">
                  <c:v>190.95</c:v>
                </c:pt>
                <c:pt idx="82">
                  <c:v>200.62</c:v>
                </c:pt>
                <c:pt idx="83">
                  <c:v>195.62</c:v>
                </c:pt>
                <c:pt idx="84">
                  <c:v>193.65</c:v>
                </c:pt>
                <c:pt idx="85">
                  <c:v>194.35</c:v>
                </c:pt>
                <c:pt idx="86">
                  <c:v>223.34</c:v>
                </c:pt>
                <c:pt idx="87">
                  <c:v>226.33</c:v>
                </c:pt>
                <c:pt idx="88">
                  <c:v>205.98</c:v>
                </c:pt>
                <c:pt idx="89">
                  <c:v>205.19</c:v>
                </c:pt>
                <c:pt idx="90">
                  <c:v>202.33</c:v>
                </c:pt>
                <c:pt idx="91">
                  <c:v>202.19</c:v>
                </c:pt>
                <c:pt idx="92">
                  <c:v>188.08</c:v>
                </c:pt>
                <c:pt idx="93">
                  <c:v>162.94</c:v>
                </c:pt>
                <c:pt idx="94">
                  <c:v>106.07</c:v>
                </c:pt>
                <c:pt idx="95">
                  <c:v>125.86</c:v>
                </c:pt>
                <c:pt idx="96">
                  <c:v>194.59</c:v>
                </c:pt>
                <c:pt idx="97">
                  <c:v>205.35</c:v>
                </c:pt>
                <c:pt idx="98">
                  <c:v>217.39</c:v>
                </c:pt>
                <c:pt idx="99">
                  <c:v>220.2</c:v>
                </c:pt>
                <c:pt idx="100">
                  <c:v>209.63</c:v>
                </c:pt>
                <c:pt idx="101">
                  <c:v>223.92</c:v>
                </c:pt>
                <c:pt idx="102">
                  <c:v>200.94</c:v>
                </c:pt>
                <c:pt idx="103">
                  <c:v>215.06</c:v>
                </c:pt>
                <c:pt idx="104">
                  <c:v>222.19</c:v>
                </c:pt>
                <c:pt idx="105">
                  <c:v>241.81</c:v>
                </c:pt>
                <c:pt idx="106">
                  <c:v>262.91</c:v>
                </c:pt>
                <c:pt idx="107">
                  <c:v>254.73</c:v>
                </c:pt>
                <c:pt idx="108">
                  <c:v>290.75</c:v>
                </c:pt>
                <c:pt idx="109">
                  <c:v>297.84</c:v>
                </c:pt>
                <c:pt idx="110">
                  <c:v>307.12</c:v>
                </c:pt>
                <c:pt idx="111">
                  <c:v>353.81</c:v>
                </c:pt>
                <c:pt idx="112">
                  <c:v>361.85</c:v>
                </c:pt>
                <c:pt idx="113">
                  <c:v>381.04</c:v>
                </c:pt>
                <c:pt idx="114">
                  <c:v>297.32</c:v>
                </c:pt>
                <c:pt idx="115">
                  <c:v>289.79</c:v>
                </c:pt>
                <c:pt idx="116">
                  <c:v>303.77</c:v>
                </c:pt>
                <c:pt idx="117">
                  <c:v>305.66</c:v>
                </c:pt>
                <c:pt idx="118">
                  <c:v>323.39</c:v>
                </c:pt>
                <c:pt idx="119">
                  <c:v>303.07</c:v>
                </c:pt>
                <c:pt idx="120">
                  <c:v>321.77</c:v>
                </c:pt>
                <c:pt idx="121">
                  <c:v>467.68</c:v>
                </c:pt>
                <c:pt idx="122">
                  <c:v>415.14</c:v>
                </c:pt>
                <c:pt idx="123">
                  <c:v>447.12</c:v>
                </c:pt>
                <c:pt idx="124">
                  <c:v>419.28</c:v>
                </c:pt>
                <c:pt idx="125">
                  <c:v>393.95</c:v>
                </c:pt>
                <c:pt idx="126">
                  <c:v>378.59</c:v>
                </c:pt>
                <c:pt idx="127">
                  <c:v>338.66</c:v>
                </c:pt>
                <c:pt idx="128">
                  <c:v>375.07</c:v>
                </c:pt>
                <c:pt idx="129">
                  <c:v>401.24</c:v>
                </c:pt>
                <c:pt idx="130">
                  <c:v>415.1</c:v>
                </c:pt>
                <c:pt idx="131">
                  <c:v>475.26</c:v>
                </c:pt>
                <c:pt idx="132">
                  <c:v>401.95</c:v>
                </c:pt>
                <c:pt idx="133">
                  <c:v>372.31</c:v>
                </c:pt>
                <c:pt idx="134">
                  <c:v>361.64</c:v>
                </c:pt>
                <c:pt idx="135">
                  <c:v>403.06</c:v>
                </c:pt>
                <c:pt idx="136">
                  <c:v>430.03</c:v>
                </c:pt>
                <c:pt idx="137">
                  <c:v>412.28</c:v>
                </c:pt>
                <c:pt idx="138">
                  <c:v>384.57</c:v>
                </c:pt>
                <c:pt idx="139">
                  <c:v>412.75</c:v>
                </c:pt>
                <c:pt idx="140">
                  <c:v>409.95</c:v>
                </c:pt>
                <c:pt idx="141">
                  <c:v>415.99</c:v>
                </c:pt>
                <c:pt idx="142">
                  <c:v>441.78</c:v>
                </c:pt>
                <c:pt idx="143">
                  <c:v>439.42</c:v>
                </c:pt>
                <c:pt idx="144">
                  <c:v>429.31</c:v>
                </c:pt>
                <c:pt idx="145">
                  <c:v>466.47</c:v>
                </c:pt>
                <c:pt idx="146">
                  <c:v>441.51</c:v>
                </c:pt>
                <c:pt idx="147">
                  <c:v>435.26</c:v>
                </c:pt>
                <c:pt idx="148">
                  <c:v>455.23</c:v>
                </c:pt>
                <c:pt idx="149">
                  <c:v>444.82</c:v>
                </c:pt>
                <c:pt idx="150">
                  <c:v>471.11</c:v>
                </c:pt>
                <c:pt idx="151">
                  <c:v>467.53</c:v>
                </c:pt>
                <c:pt idx="152">
                  <c:v>472.74</c:v>
                </c:pt>
                <c:pt idx="153">
                  <c:v>476.32</c:v>
                </c:pt>
                <c:pt idx="154">
                  <c:v>492.42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254.86</c:v>
                </c:pt>
                <c:pt idx="1">
                  <c:v>254.86</c:v>
                </c:pt>
                <c:pt idx="2">
                  <c:v>254.86</c:v>
                </c:pt>
                <c:pt idx="3">
                  <c:v>254.86</c:v>
                </c:pt>
                <c:pt idx="4">
                  <c:v>254.86</c:v>
                </c:pt>
                <c:pt idx="5">
                  <c:v>254.86</c:v>
                </c:pt>
                <c:pt idx="6">
                  <c:v>254.86</c:v>
                </c:pt>
                <c:pt idx="7">
                  <c:v>254.86</c:v>
                </c:pt>
                <c:pt idx="8">
                  <c:v>254.86</c:v>
                </c:pt>
                <c:pt idx="9">
                  <c:v>254.86</c:v>
                </c:pt>
                <c:pt idx="10">
                  <c:v>254.86</c:v>
                </c:pt>
                <c:pt idx="11">
                  <c:v>254.86</c:v>
                </c:pt>
                <c:pt idx="12">
                  <c:v>254.86</c:v>
                </c:pt>
                <c:pt idx="13">
                  <c:v>254.86</c:v>
                </c:pt>
                <c:pt idx="14">
                  <c:v>254.86</c:v>
                </c:pt>
                <c:pt idx="15">
                  <c:v>254.86</c:v>
                </c:pt>
                <c:pt idx="16">
                  <c:v>254.86</c:v>
                </c:pt>
                <c:pt idx="17">
                  <c:v>254.86</c:v>
                </c:pt>
                <c:pt idx="18">
                  <c:v>254.86</c:v>
                </c:pt>
                <c:pt idx="19">
                  <c:v>254.86</c:v>
                </c:pt>
                <c:pt idx="20">
                  <c:v>254.86</c:v>
                </c:pt>
                <c:pt idx="21">
                  <c:v>254.86</c:v>
                </c:pt>
                <c:pt idx="22">
                  <c:v>254.86</c:v>
                </c:pt>
                <c:pt idx="23">
                  <c:v>254.86</c:v>
                </c:pt>
                <c:pt idx="24">
                  <c:v>254.86</c:v>
                </c:pt>
                <c:pt idx="25">
                  <c:v>254.86</c:v>
                </c:pt>
                <c:pt idx="26">
                  <c:v>254.86</c:v>
                </c:pt>
                <c:pt idx="27">
                  <c:v>254.86</c:v>
                </c:pt>
                <c:pt idx="28">
                  <c:v>254.86</c:v>
                </c:pt>
                <c:pt idx="29">
                  <c:v>254.86</c:v>
                </c:pt>
                <c:pt idx="30">
                  <c:v>254.86</c:v>
                </c:pt>
                <c:pt idx="31">
                  <c:v>254.86</c:v>
                </c:pt>
                <c:pt idx="32">
                  <c:v>254.86</c:v>
                </c:pt>
                <c:pt idx="33">
                  <c:v>254.86</c:v>
                </c:pt>
                <c:pt idx="34">
                  <c:v>254.86</c:v>
                </c:pt>
                <c:pt idx="35">
                  <c:v>254.86</c:v>
                </c:pt>
                <c:pt idx="36">
                  <c:v>254.86</c:v>
                </c:pt>
                <c:pt idx="37">
                  <c:v>254.86</c:v>
                </c:pt>
                <c:pt idx="38">
                  <c:v>254.86</c:v>
                </c:pt>
                <c:pt idx="39">
                  <c:v>254.86</c:v>
                </c:pt>
                <c:pt idx="40">
                  <c:v>254.86</c:v>
                </c:pt>
                <c:pt idx="41">
                  <c:v>254.86</c:v>
                </c:pt>
                <c:pt idx="42">
                  <c:v>254.86</c:v>
                </c:pt>
                <c:pt idx="43">
                  <c:v>254.86</c:v>
                </c:pt>
                <c:pt idx="44">
                  <c:v>254.86</c:v>
                </c:pt>
                <c:pt idx="45">
                  <c:v>254.86</c:v>
                </c:pt>
                <c:pt idx="46">
                  <c:v>254.86</c:v>
                </c:pt>
                <c:pt idx="47">
                  <c:v>254.86</c:v>
                </c:pt>
                <c:pt idx="48">
                  <c:v>254.86</c:v>
                </c:pt>
                <c:pt idx="49">
                  <c:v>254.86</c:v>
                </c:pt>
                <c:pt idx="50">
                  <c:v>254.86</c:v>
                </c:pt>
                <c:pt idx="51">
                  <c:v>254.86</c:v>
                </c:pt>
                <c:pt idx="52">
                  <c:v>254.86</c:v>
                </c:pt>
                <c:pt idx="53">
                  <c:v>254.86</c:v>
                </c:pt>
                <c:pt idx="54">
                  <c:v>254.86</c:v>
                </c:pt>
                <c:pt idx="55">
                  <c:v>254.86</c:v>
                </c:pt>
                <c:pt idx="56">
                  <c:v>254.86</c:v>
                </c:pt>
                <c:pt idx="57">
                  <c:v>254.86</c:v>
                </c:pt>
                <c:pt idx="58">
                  <c:v>254.86</c:v>
                </c:pt>
                <c:pt idx="59">
                  <c:v>254.86</c:v>
                </c:pt>
                <c:pt idx="60">
                  <c:v>254.86</c:v>
                </c:pt>
                <c:pt idx="61">
                  <c:v>254.86</c:v>
                </c:pt>
                <c:pt idx="62">
                  <c:v>254.86</c:v>
                </c:pt>
                <c:pt idx="63">
                  <c:v>254.86</c:v>
                </c:pt>
                <c:pt idx="64">
                  <c:v>254.86</c:v>
                </c:pt>
                <c:pt idx="65">
                  <c:v>254.86</c:v>
                </c:pt>
                <c:pt idx="66">
                  <c:v>254.86</c:v>
                </c:pt>
                <c:pt idx="67">
                  <c:v>254.86</c:v>
                </c:pt>
                <c:pt idx="68">
                  <c:v>254.86</c:v>
                </c:pt>
                <c:pt idx="69">
                  <c:v>254.86</c:v>
                </c:pt>
                <c:pt idx="70">
                  <c:v>254.86</c:v>
                </c:pt>
                <c:pt idx="71">
                  <c:v>254.86</c:v>
                </c:pt>
                <c:pt idx="72">
                  <c:v>254.86</c:v>
                </c:pt>
                <c:pt idx="73">
                  <c:v>254.86</c:v>
                </c:pt>
                <c:pt idx="74">
                  <c:v>254.86</c:v>
                </c:pt>
                <c:pt idx="75">
                  <c:v>254.86</c:v>
                </c:pt>
                <c:pt idx="76">
                  <c:v>254.86</c:v>
                </c:pt>
                <c:pt idx="77">
                  <c:v>254.86</c:v>
                </c:pt>
                <c:pt idx="78">
                  <c:v>254.86</c:v>
                </c:pt>
                <c:pt idx="79">
                  <c:v>254.86</c:v>
                </c:pt>
                <c:pt idx="80">
                  <c:v>254.86</c:v>
                </c:pt>
                <c:pt idx="81">
                  <c:v>254.86</c:v>
                </c:pt>
                <c:pt idx="82">
                  <c:v>254.86</c:v>
                </c:pt>
                <c:pt idx="83">
                  <c:v>254.86</c:v>
                </c:pt>
                <c:pt idx="84">
                  <c:v>254.86</c:v>
                </c:pt>
                <c:pt idx="85">
                  <c:v>254.86</c:v>
                </c:pt>
                <c:pt idx="86">
                  <c:v>254.86</c:v>
                </c:pt>
                <c:pt idx="87">
                  <c:v>254.86</c:v>
                </c:pt>
                <c:pt idx="88">
                  <c:v>254.86</c:v>
                </c:pt>
                <c:pt idx="89">
                  <c:v>254.86</c:v>
                </c:pt>
                <c:pt idx="90">
                  <c:v>254.86</c:v>
                </c:pt>
                <c:pt idx="91">
                  <c:v>254.86</c:v>
                </c:pt>
                <c:pt idx="92">
                  <c:v>254.86</c:v>
                </c:pt>
                <c:pt idx="93">
                  <c:v>254.86</c:v>
                </c:pt>
                <c:pt idx="94">
                  <c:v>254.86</c:v>
                </c:pt>
                <c:pt idx="95">
                  <c:v>254.86</c:v>
                </c:pt>
                <c:pt idx="96">
                  <c:v>254.86</c:v>
                </c:pt>
                <c:pt idx="97">
                  <c:v>254.86</c:v>
                </c:pt>
                <c:pt idx="98">
                  <c:v>254.86</c:v>
                </c:pt>
                <c:pt idx="99">
                  <c:v>254.86</c:v>
                </c:pt>
                <c:pt idx="100">
                  <c:v>254.86</c:v>
                </c:pt>
                <c:pt idx="101">
                  <c:v>254.86</c:v>
                </c:pt>
                <c:pt idx="102">
                  <c:v>254.86</c:v>
                </c:pt>
                <c:pt idx="103">
                  <c:v>254.86</c:v>
                </c:pt>
                <c:pt idx="104">
                  <c:v>254.86</c:v>
                </c:pt>
                <c:pt idx="105">
                  <c:v>254.86</c:v>
                </c:pt>
                <c:pt idx="106">
                  <c:v>254.86</c:v>
                </c:pt>
                <c:pt idx="107">
                  <c:v>254.86</c:v>
                </c:pt>
                <c:pt idx="108">
                  <c:v>254.86</c:v>
                </c:pt>
                <c:pt idx="109">
                  <c:v>254.86</c:v>
                </c:pt>
                <c:pt idx="110">
                  <c:v>254.86</c:v>
                </c:pt>
                <c:pt idx="111">
                  <c:v>254.86</c:v>
                </c:pt>
                <c:pt idx="112">
                  <c:v>254.86</c:v>
                </c:pt>
                <c:pt idx="113">
                  <c:v>254.86</c:v>
                </c:pt>
                <c:pt idx="114">
                  <c:v>254.86</c:v>
                </c:pt>
                <c:pt idx="115">
                  <c:v>254.86</c:v>
                </c:pt>
                <c:pt idx="116">
                  <c:v>254.86</c:v>
                </c:pt>
                <c:pt idx="117">
                  <c:v>254.86</c:v>
                </c:pt>
                <c:pt idx="118">
                  <c:v>254.86</c:v>
                </c:pt>
                <c:pt idx="119">
                  <c:v>254.86</c:v>
                </c:pt>
                <c:pt idx="120">
                  <c:v>254.86</c:v>
                </c:pt>
                <c:pt idx="121">
                  <c:v>254.86</c:v>
                </c:pt>
                <c:pt idx="122">
                  <c:v>254.86</c:v>
                </c:pt>
                <c:pt idx="123">
                  <c:v>254.86</c:v>
                </c:pt>
                <c:pt idx="124">
                  <c:v>254.86</c:v>
                </c:pt>
                <c:pt idx="125">
                  <c:v>254.86</c:v>
                </c:pt>
                <c:pt idx="126">
                  <c:v>254.86</c:v>
                </c:pt>
                <c:pt idx="127">
                  <c:v>254.86</c:v>
                </c:pt>
                <c:pt idx="128">
                  <c:v>254.86</c:v>
                </c:pt>
                <c:pt idx="129">
                  <c:v>254.86</c:v>
                </c:pt>
                <c:pt idx="130">
                  <c:v>254.86</c:v>
                </c:pt>
                <c:pt idx="131">
                  <c:v>254.86</c:v>
                </c:pt>
                <c:pt idx="132">
                  <c:v>254.86</c:v>
                </c:pt>
                <c:pt idx="133">
                  <c:v>254.86</c:v>
                </c:pt>
                <c:pt idx="134">
                  <c:v>254.86</c:v>
                </c:pt>
                <c:pt idx="135">
                  <c:v>254.86</c:v>
                </c:pt>
                <c:pt idx="136">
                  <c:v>254.86</c:v>
                </c:pt>
                <c:pt idx="137">
                  <c:v>254.86</c:v>
                </c:pt>
                <c:pt idx="138">
                  <c:v>254.86</c:v>
                </c:pt>
                <c:pt idx="139">
                  <c:v>254.86</c:v>
                </c:pt>
                <c:pt idx="140">
                  <c:v>254.86</c:v>
                </c:pt>
                <c:pt idx="141">
                  <c:v>254.86</c:v>
                </c:pt>
                <c:pt idx="142">
                  <c:v>254.86</c:v>
                </c:pt>
                <c:pt idx="143">
                  <c:v>254.86</c:v>
                </c:pt>
                <c:pt idx="144">
                  <c:v>254.86</c:v>
                </c:pt>
                <c:pt idx="145">
                  <c:v>254.86</c:v>
                </c:pt>
                <c:pt idx="146">
                  <c:v>254.86</c:v>
                </c:pt>
                <c:pt idx="147">
                  <c:v>254.86</c:v>
                </c:pt>
                <c:pt idx="148">
                  <c:v>254.86</c:v>
                </c:pt>
                <c:pt idx="149">
                  <c:v>254.86</c:v>
                </c:pt>
                <c:pt idx="150">
                  <c:v>254.86</c:v>
                </c:pt>
                <c:pt idx="151">
                  <c:v>254.86</c:v>
                </c:pt>
                <c:pt idx="152">
                  <c:v>254.86</c:v>
                </c:pt>
                <c:pt idx="153">
                  <c:v>254.86</c:v>
                </c:pt>
                <c:pt idx="154">
                  <c:v>254.86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466.47</c:v>
                </c:pt>
                <c:pt idx="1">
                  <c:v>466.47</c:v>
                </c:pt>
                <c:pt idx="2">
                  <c:v>466.47</c:v>
                </c:pt>
                <c:pt idx="3">
                  <c:v>466.47</c:v>
                </c:pt>
                <c:pt idx="4">
                  <c:v>466.47</c:v>
                </c:pt>
                <c:pt idx="5">
                  <c:v>466.47</c:v>
                </c:pt>
                <c:pt idx="6">
                  <c:v>466.47</c:v>
                </c:pt>
                <c:pt idx="7">
                  <c:v>466.47</c:v>
                </c:pt>
                <c:pt idx="8">
                  <c:v>466.47</c:v>
                </c:pt>
                <c:pt idx="9">
                  <c:v>466.47</c:v>
                </c:pt>
                <c:pt idx="10">
                  <c:v>466.47</c:v>
                </c:pt>
                <c:pt idx="11">
                  <c:v>466.47</c:v>
                </c:pt>
                <c:pt idx="12">
                  <c:v>466.47</c:v>
                </c:pt>
                <c:pt idx="13">
                  <c:v>466.47</c:v>
                </c:pt>
                <c:pt idx="14">
                  <c:v>466.47</c:v>
                </c:pt>
                <c:pt idx="15">
                  <c:v>466.47</c:v>
                </c:pt>
                <c:pt idx="16">
                  <c:v>466.47</c:v>
                </c:pt>
                <c:pt idx="17">
                  <c:v>466.47</c:v>
                </c:pt>
                <c:pt idx="18">
                  <c:v>466.47</c:v>
                </c:pt>
                <c:pt idx="19">
                  <c:v>466.47</c:v>
                </c:pt>
                <c:pt idx="20">
                  <c:v>466.47</c:v>
                </c:pt>
                <c:pt idx="21">
                  <c:v>466.47</c:v>
                </c:pt>
                <c:pt idx="22">
                  <c:v>466.47</c:v>
                </c:pt>
                <c:pt idx="23">
                  <c:v>466.47</c:v>
                </c:pt>
                <c:pt idx="24">
                  <c:v>466.47</c:v>
                </c:pt>
                <c:pt idx="25">
                  <c:v>466.47</c:v>
                </c:pt>
                <c:pt idx="26">
                  <c:v>466.47</c:v>
                </c:pt>
                <c:pt idx="27">
                  <c:v>466.47</c:v>
                </c:pt>
                <c:pt idx="28">
                  <c:v>466.47</c:v>
                </c:pt>
                <c:pt idx="29">
                  <c:v>466.47</c:v>
                </c:pt>
                <c:pt idx="30">
                  <c:v>466.47</c:v>
                </c:pt>
                <c:pt idx="31">
                  <c:v>466.47</c:v>
                </c:pt>
                <c:pt idx="32">
                  <c:v>466.47</c:v>
                </c:pt>
                <c:pt idx="33">
                  <c:v>466.47</c:v>
                </c:pt>
                <c:pt idx="34">
                  <c:v>466.47</c:v>
                </c:pt>
                <c:pt idx="35">
                  <c:v>466.47</c:v>
                </c:pt>
                <c:pt idx="36">
                  <c:v>466.47</c:v>
                </c:pt>
                <c:pt idx="37">
                  <c:v>466.47</c:v>
                </c:pt>
                <c:pt idx="38">
                  <c:v>466.47</c:v>
                </c:pt>
                <c:pt idx="39">
                  <c:v>466.47</c:v>
                </c:pt>
                <c:pt idx="40">
                  <c:v>466.47</c:v>
                </c:pt>
                <c:pt idx="41">
                  <c:v>466.47</c:v>
                </c:pt>
                <c:pt idx="42">
                  <c:v>466.47</c:v>
                </c:pt>
                <c:pt idx="43">
                  <c:v>466.47</c:v>
                </c:pt>
                <c:pt idx="44">
                  <c:v>466.47</c:v>
                </c:pt>
                <c:pt idx="45">
                  <c:v>466.47</c:v>
                </c:pt>
                <c:pt idx="46">
                  <c:v>466.47</c:v>
                </c:pt>
                <c:pt idx="47">
                  <c:v>466.47</c:v>
                </c:pt>
                <c:pt idx="48">
                  <c:v>466.47</c:v>
                </c:pt>
                <c:pt idx="49">
                  <c:v>466.47</c:v>
                </c:pt>
                <c:pt idx="50">
                  <c:v>466.47</c:v>
                </c:pt>
                <c:pt idx="51">
                  <c:v>466.47</c:v>
                </c:pt>
                <c:pt idx="52">
                  <c:v>466.47</c:v>
                </c:pt>
                <c:pt idx="53">
                  <c:v>466.47</c:v>
                </c:pt>
                <c:pt idx="54">
                  <c:v>466.47</c:v>
                </c:pt>
                <c:pt idx="55">
                  <c:v>466.47</c:v>
                </c:pt>
                <c:pt idx="56">
                  <c:v>466.47</c:v>
                </c:pt>
                <c:pt idx="57">
                  <c:v>466.47</c:v>
                </c:pt>
                <c:pt idx="58">
                  <c:v>466.47</c:v>
                </c:pt>
                <c:pt idx="59">
                  <c:v>466.47</c:v>
                </c:pt>
                <c:pt idx="60">
                  <c:v>466.47</c:v>
                </c:pt>
                <c:pt idx="61">
                  <c:v>466.47</c:v>
                </c:pt>
                <c:pt idx="62">
                  <c:v>466.47</c:v>
                </c:pt>
                <c:pt idx="63">
                  <c:v>466.47</c:v>
                </c:pt>
                <c:pt idx="64">
                  <c:v>466.47</c:v>
                </c:pt>
                <c:pt idx="65">
                  <c:v>466.47</c:v>
                </c:pt>
                <c:pt idx="66">
                  <c:v>466.47</c:v>
                </c:pt>
                <c:pt idx="67">
                  <c:v>466.47</c:v>
                </c:pt>
                <c:pt idx="68">
                  <c:v>466.47</c:v>
                </c:pt>
                <c:pt idx="69">
                  <c:v>466.47</c:v>
                </c:pt>
                <c:pt idx="70">
                  <c:v>466.47</c:v>
                </c:pt>
                <c:pt idx="71">
                  <c:v>466.47</c:v>
                </c:pt>
                <c:pt idx="72">
                  <c:v>466.47</c:v>
                </c:pt>
                <c:pt idx="73">
                  <c:v>466.47</c:v>
                </c:pt>
                <c:pt idx="74">
                  <c:v>466.47</c:v>
                </c:pt>
                <c:pt idx="75">
                  <c:v>466.47</c:v>
                </c:pt>
                <c:pt idx="76">
                  <c:v>466.47</c:v>
                </c:pt>
                <c:pt idx="77">
                  <c:v>466.47</c:v>
                </c:pt>
                <c:pt idx="78">
                  <c:v>466.47</c:v>
                </c:pt>
                <c:pt idx="79">
                  <c:v>466.47</c:v>
                </c:pt>
                <c:pt idx="80">
                  <c:v>466.47</c:v>
                </c:pt>
                <c:pt idx="81">
                  <c:v>466.47</c:v>
                </c:pt>
                <c:pt idx="82">
                  <c:v>466.47</c:v>
                </c:pt>
                <c:pt idx="83">
                  <c:v>466.47</c:v>
                </c:pt>
                <c:pt idx="84">
                  <c:v>466.47</c:v>
                </c:pt>
                <c:pt idx="85">
                  <c:v>466.47</c:v>
                </c:pt>
                <c:pt idx="86">
                  <c:v>466.47</c:v>
                </c:pt>
                <c:pt idx="87">
                  <c:v>466.47</c:v>
                </c:pt>
                <c:pt idx="88">
                  <c:v>466.47</c:v>
                </c:pt>
                <c:pt idx="89">
                  <c:v>466.47</c:v>
                </c:pt>
                <c:pt idx="90">
                  <c:v>466.47</c:v>
                </c:pt>
                <c:pt idx="91">
                  <c:v>466.47</c:v>
                </c:pt>
                <c:pt idx="92">
                  <c:v>466.47</c:v>
                </c:pt>
                <c:pt idx="93">
                  <c:v>466.47</c:v>
                </c:pt>
                <c:pt idx="94">
                  <c:v>466.47</c:v>
                </c:pt>
                <c:pt idx="95">
                  <c:v>466.47</c:v>
                </c:pt>
                <c:pt idx="96">
                  <c:v>466.47</c:v>
                </c:pt>
                <c:pt idx="97">
                  <c:v>466.47</c:v>
                </c:pt>
                <c:pt idx="98">
                  <c:v>466.47</c:v>
                </c:pt>
                <c:pt idx="99">
                  <c:v>466.47</c:v>
                </c:pt>
                <c:pt idx="100">
                  <c:v>466.47</c:v>
                </c:pt>
                <c:pt idx="101">
                  <c:v>466.47</c:v>
                </c:pt>
                <c:pt idx="102">
                  <c:v>466.47</c:v>
                </c:pt>
                <c:pt idx="103">
                  <c:v>466.47</c:v>
                </c:pt>
                <c:pt idx="104">
                  <c:v>466.47</c:v>
                </c:pt>
                <c:pt idx="105">
                  <c:v>466.47</c:v>
                </c:pt>
                <c:pt idx="106">
                  <c:v>466.47</c:v>
                </c:pt>
                <c:pt idx="107">
                  <c:v>466.47</c:v>
                </c:pt>
                <c:pt idx="108">
                  <c:v>466.47</c:v>
                </c:pt>
                <c:pt idx="109">
                  <c:v>466.47</c:v>
                </c:pt>
                <c:pt idx="110">
                  <c:v>466.47</c:v>
                </c:pt>
                <c:pt idx="111">
                  <c:v>466.47</c:v>
                </c:pt>
                <c:pt idx="112">
                  <c:v>466.47</c:v>
                </c:pt>
                <c:pt idx="113">
                  <c:v>466.47</c:v>
                </c:pt>
                <c:pt idx="114">
                  <c:v>466.47</c:v>
                </c:pt>
                <c:pt idx="115">
                  <c:v>466.47</c:v>
                </c:pt>
                <c:pt idx="116">
                  <c:v>466.47</c:v>
                </c:pt>
                <c:pt idx="117">
                  <c:v>466.47</c:v>
                </c:pt>
                <c:pt idx="118">
                  <c:v>466.47</c:v>
                </c:pt>
                <c:pt idx="119">
                  <c:v>466.47</c:v>
                </c:pt>
                <c:pt idx="120">
                  <c:v>466.47</c:v>
                </c:pt>
                <c:pt idx="121">
                  <c:v>466.47</c:v>
                </c:pt>
                <c:pt idx="122">
                  <c:v>466.47</c:v>
                </c:pt>
                <c:pt idx="123">
                  <c:v>466.47</c:v>
                </c:pt>
                <c:pt idx="124">
                  <c:v>466.47</c:v>
                </c:pt>
                <c:pt idx="125">
                  <c:v>466.47</c:v>
                </c:pt>
                <c:pt idx="126">
                  <c:v>466.47</c:v>
                </c:pt>
                <c:pt idx="127">
                  <c:v>466.47</c:v>
                </c:pt>
                <c:pt idx="128">
                  <c:v>466.47</c:v>
                </c:pt>
                <c:pt idx="129">
                  <c:v>466.47</c:v>
                </c:pt>
                <c:pt idx="130">
                  <c:v>466.47</c:v>
                </c:pt>
                <c:pt idx="131">
                  <c:v>466.47</c:v>
                </c:pt>
                <c:pt idx="132">
                  <c:v>466.47</c:v>
                </c:pt>
                <c:pt idx="133">
                  <c:v>466.47</c:v>
                </c:pt>
                <c:pt idx="134">
                  <c:v>466.47</c:v>
                </c:pt>
                <c:pt idx="135">
                  <c:v>466.47</c:v>
                </c:pt>
                <c:pt idx="136">
                  <c:v>466.47</c:v>
                </c:pt>
                <c:pt idx="137">
                  <c:v>466.47</c:v>
                </c:pt>
                <c:pt idx="138">
                  <c:v>466.47</c:v>
                </c:pt>
                <c:pt idx="139">
                  <c:v>466.47</c:v>
                </c:pt>
                <c:pt idx="140">
                  <c:v>466.47</c:v>
                </c:pt>
                <c:pt idx="141">
                  <c:v>466.47</c:v>
                </c:pt>
                <c:pt idx="142">
                  <c:v>466.47</c:v>
                </c:pt>
                <c:pt idx="143">
                  <c:v>466.47</c:v>
                </c:pt>
                <c:pt idx="144">
                  <c:v>466.47</c:v>
                </c:pt>
                <c:pt idx="145">
                  <c:v>466.47</c:v>
                </c:pt>
                <c:pt idx="146">
                  <c:v>466.47</c:v>
                </c:pt>
                <c:pt idx="147">
                  <c:v>466.47</c:v>
                </c:pt>
                <c:pt idx="148">
                  <c:v>466.47</c:v>
                </c:pt>
                <c:pt idx="149">
                  <c:v>466.47</c:v>
                </c:pt>
                <c:pt idx="150">
                  <c:v>466.47</c:v>
                </c:pt>
                <c:pt idx="151">
                  <c:v>466.47</c:v>
                </c:pt>
                <c:pt idx="152">
                  <c:v>466.47</c:v>
                </c:pt>
                <c:pt idx="153">
                  <c:v>466.47</c:v>
                </c:pt>
                <c:pt idx="154">
                  <c:v>466.47</c:v>
                </c:pt>
              </c:numCache>
            </c:numRef>
          </c:yVal>
        </c:ser>
        <c:axId val="81357782"/>
        <c:axId val="81357783"/>
      </c:scatterChart>
      <c:valAx>
        <c:axId val="8135778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83"/>
        <c:crosses val="autoZero"/>
      </c:valAx>
      <c:valAx>
        <c:axId val="8135778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8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Util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1.8</c:v>
                </c:pt>
                <c:pt idx="1">
                  <c:v>1.96</c:v>
                </c:pt>
                <c:pt idx="2">
                  <c:v>1.48</c:v>
                </c:pt>
                <c:pt idx="3">
                  <c:v>1.57</c:v>
                </c:pt>
                <c:pt idx="4">
                  <c:v>1.49</c:v>
                </c:pt>
                <c:pt idx="5">
                  <c:v>1.28</c:v>
                </c:pt>
                <c:pt idx="6">
                  <c:v>1.39</c:v>
                </c:pt>
                <c:pt idx="7">
                  <c:v>1.11</c:v>
                </c:pt>
                <c:pt idx="8">
                  <c:v>0.98</c:v>
                </c:pt>
                <c:pt idx="9">
                  <c:v>0.95</c:v>
                </c:pt>
                <c:pt idx="10">
                  <c:v>0.74</c:v>
                </c:pt>
                <c:pt idx="11">
                  <c:v>0.54</c:v>
                </c:pt>
                <c:pt idx="12">
                  <c:v>0.6</c:v>
                </c:pt>
                <c:pt idx="13">
                  <c:v>0.97</c:v>
                </c:pt>
                <c:pt idx="14">
                  <c:v>0.85</c:v>
                </c:pt>
                <c:pt idx="15">
                  <c:v>0.8</c:v>
                </c:pt>
                <c:pt idx="16">
                  <c:v>1.2</c:v>
                </c:pt>
                <c:pt idx="17">
                  <c:v>0.94</c:v>
                </c:pt>
                <c:pt idx="18">
                  <c:v>1.13</c:v>
                </c:pt>
                <c:pt idx="19">
                  <c:v>0.82</c:v>
                </c:pt>
                <c:pt idx="20">
                  <c:v>1.57</c:v>
                </c:pt>
                <c:pt idx="21">
                  <c:v>1.1</c:v>
                </c:pt>
                <c:pt idx="22">
                  <c:v>1.29</c:v>
                </c:pt>
                <c:pt idx="23">
                  <c:v>1.31</c:v>
                </c:pt>
                <c:pt idx="24">
                  <c:v>2.51</c:v>
                </c:pt>
                <c:pt idx="25">
                  <c:v>2.42</c:v>
                </c:pt>
                <c:pt idx="26">
                  <c:v>2.19</c:v>
                </c:pt>
                <c:pt idx="27">
                  <c:v>3.09</c:v>
                </c:pt>
                <c:pt idx="28">
                  <c:v>2.35</c:v>
                </c:pt>
                <c:pt idx="29">
                  <c:v>2.43</c:v>
                </c:pt>
                <c:pt idx="30">
                  <c:v>1.77</c:v>
                </c:pt>
                <c:pt idx="31">
                  <c:v>1.47</c:v>
                </c:pt>
                <c:pt idx="32">
                  <c:v>1.77</c:v>
                </c:pt>
                <c:pt idx="33">
                  <c:v>1.23</c:v>
                </c:pt>
                <c:pt idx="34">
                  <c:v>1.67</c:v>
                </c:pt>
                <c:pt idx="35">
                  <c:v>1.31</c:v>
                </c:pt>
                <c:pt idx="36">
                  <c:v>1.46</c:v>
                </c:pt>
                <c:pt idx="37">
                  <c:v>0.94</c:v>
                </c:pt>
                <c:pt idx="38">
                  <c:v>1.19</c:v>
                </c:pt>
                <c:pt idx="39">
                  <c:v>1.74</c:v>
                </c:pt>
                <c:pt idx="40">
                  <c:v>1.69</c:v>
                </c:pt>
                <c:pt idx="41">
                  <c:v>1.22</c:v>
                </c:pt>
                <c:pt idx="42">
                  <c:v>0.98</c:v>
                </c:pt>
                <c:pt idx="43">
                  <c:v>0.9</c:v>
                </c:pt>
                <c:pt idx="44">
                  <c:v>0.77</c:v>
                </c:pt>
                <c:pt idx="45">
                  <c:v>1.49</c:v>
                </c:pt>
                <c:pt idx="46">
                  <c:v>0.95</c:v>
                </c:pt>
                <c:pt idx="47">
                  <c:v>1.36</c:v>
                </c:pt>
                <c:pt idx="48">
                  <c:v>1.44</c:v>
                </c:pt>
                <c:pt idx="49">
                  <c:v>1.13</c:v>
                </c:pt>
                <c:pt idx="50">
                  <c:v>1.1</c:v>
                </c:pt>
                <c:pt idx="51">
                  <c:v>1.05</c:v>
                </c:pt>
                <c:pt idx="52">
                  <c:v>1.08</c:v>
                </c:pt>
                <c:pt idx="53">
                  <c:v>0.58</c:v>
                </c:pt>
                <c:pt idx="54">
                  <c:v>0.73</c:v>
                </c:pt>
                <c:pt idx="55">
                  <c:v>0.86</c:v>
                </c:pt>
                <c:pt idx="56">
                  <c:v>0.81</c:v>
                </c:pt>
                <c:pt idx="57">
                  <c:v>0.82</c:v>
                </c:pt>
                <c:pt idx="58">
                  <c:v>0.94</c:v>
                </c:pt>
                <c:pt idx="59">
                  <c:v>0.81</c:v>
                </c:pt>
                <c:pt idx="60">
                  <c:v>1.14</c:v>
                </c:pt>
                <c:pt idx="61">
                  <c:v>1.09</c:v>
                </c:pt>
                <c:pt idx="62">
                  <c:v>1.25</c:v>
                </c:pt>
                <c:pt idx="63">
                  <c:v>0.83</c:v>
                </c:pt>
                <c:pt idx="64">
                  <c:v>1.36</c:v>
                </c:pt>
                <c:pt idx="65">
                  <c:v>1.81</c:v>
                </c:pt>
                <c:pt idx="66">
                  <c:v>1.42</c:v>
                </c:pt>
                <c:pt idx="67">
                  <c:v>1.19</c:v>
                </c:pt>
                <c:pt idx="68">
                  <c:v>0.83</c:v>
                </c:pt>
                <c:pt idx="69">
                  <c:v>0.68</c:v>
                </c:pt>
                <c:pt idx="70">
                  <c:v>1.36</c:v>
                </c:pt>
                <c:pt idx="71">
                  <c:v>1.5</c:v>
                </c:pt>
                <c:pt idx="72">
                  <c:v>2.33</c:v>
                </c:pt>
                <c:pt idx="73">
                  <c:v>2.15</c:v>
                </c:pt>
                <c:pt idx="74">
                  <c:v>2.18</c:v>
                </c:pt>
                <c:pt idx="75">
                  <c:v>1.76</c:v>
                </c:pt>
                <c:pt idx="76">
                  <c:v>1.89</c:v>
                </c:pt>
                <c:pt idx="77">
                  <c:v>1.11</c:v>
                </c:pt>
                <c:pt idx="78">
                  <c:v>1.15</c:v>
                </c:pt>
                <c:pt idx="79">
                  <c:v>1.59</c:v>
                </c:pt>
                <c:pt idx="80">
                  <c:v>1.29</c:v>
                </c:pt>
                <c:pt idx="81">
                  <c:v>1.55</c:v>
                </c:pt>
                <c:pt idx="82">
                  <c:v>1.22</c:v>
                </c:pt>
                <c:pt idx="83">
                  <c:v>1.23</c:v>
                </c:pt>
                <c:pt idx="84">
                  <c:v>1.32</c:v>
                </c:pt>
                <c:pt idx="85">
                  <c:v>1.24</c:v>
                </c:pt>
                <c:pt idx="86">
                  <c:v>1.27</c:v>
                </c:pt>
                <c:pt idx="87">
                  <c:v>1.76</c:v>
                </c:pt>
                <c:pt idx="88">
                  <c:v>1.45</c:v>
                </c:pt>
                <c:pt idx="89">
                  <c:v>1.62</c:v>
                </c:pt>
                <c:pt idx="90">
                  <c:v>1.6</c:v>
                </c:pt>
                <c:pt idx="91">
                  <c:v>1.79</c:v>
                </c:pt>
                <c:pt idx="92">
                  <c:v>1.3</c:v>
                </c:pt>
                <c:pt idx="93">
                  <c:v>1.02</c:v>
                </c:pt>
                <c:pt idx="94">
                  <c:v>0.56</c:v>
                </c:pt>
                <c:pt idx="95">
                  <c:v>0.7</c:v>
                </c:pt>
                <c:pt idx="96">
                  <c:v>1.32</c:v>
                </c:pt>
                <c:pt idx="97">
                  <c:v>1.52</c:v>
                </c:pt>
                <c:pt idx="98">
                  <c:v>1.44</c:v>
                </c:pt>
                <c:pt idx="99">
                  <c:v>1.51</c:v>
                </c:pt>
                <c:pt idx="100">
                  <c:v>1.42</c:v>
                </c:pt>
                <c:pt idx="101">
                  <c:v>1.35</c:v>
                </c:pt>
                <c:pt idx="102">
                  <c:v>1.19</c:v>
                </c:pt>
                <c:pt idx="103">
                  <c:v>1.33</c:v>
                </c:pt>
                <c:pt idx="104">
                  <c:v>1.41</c:v>
                </c:pt>
                <c:pt idx="105">
                  <c:v>1.78</c:v>
                </c:pt>
                <c:pt idx="106">
                  <c:v>1.9</c:v>
                </c:pt>
                <c:pt idx="107">
                  <c:v>1.98</c:v>
                </c:pt>
                <c:pt idx="108">
                  <c:v>1.87</c:v>
                </c:pt>
                <c:pt idx="109">
                  <c:v>2.14</c:v>
                </c:pt>
                <c:pt idx="110">
                  <c:v>2.41</c:v>
                </c:pt>
                <c:pt idx="111">
                  <c:v>2.91</c:v>
                </c:pt>
                <c:pt idx="112">
                  <c:v>2.49</c:v>
                </c:pt>
                <c:pt idx="113">
                  <c:v>2.78</c:v>
                </c:pt>
                <c:pt idx="114">
                  <c:v>2.26</c:v>
                </c:pt>
                <c:pt idx="115">
                  <c:v>1.95</c:v>
                </c:pt>
                <c:pt idx="116">
                  <c:v>2.06</c:v>
                </c:pt>
                <c:pt idx="117">
                  <c:v>2.02</c:v>
                </c:pt>
                <c:pt idx="118">
                  <c:v>1.54</c:v>
                </c:pt>
                <c:pt idx="119">
                  <c:v>1.35</c:v>
                </c:pt>
                <c:pt idx="120">
                  <c:v>1.21</c:v>
                </c:pt>
                <c:pt idx="121">
                  <c:v>2.34</c:v>
                </c:pt>
                <c:pt idx="122">
                  <c:v>2.71</c:v>
                </c:pt>
                <c:pt idx="123">
                  <c:v>2.75</c:v>
                </c:pt>
                <c:pt idx="124">
                  <c:v>3.23</c:v>
                </c:pt>
                <c:pt idx="125">
                  <c:v>1.9</c:v>
                </c:pt>
                <c:pt idx="126">
                  <c:v>2.85</c:v>
                </c:pt>
                <c:pt idx="127">
                  <c:v>1.64</c:v>
                </c:pt>
                <c:pt idx="128">
                  <c:v>1.4</c:v>
                </c:pt>
                <c:pt idx="129">
                  <c:v>1.97</c:v>
                </c:pt>
                <c:pt idx="130">
                  <c:v>3.16</c:v>
                </c:pt>
                <c:pt idx="131">
                  <c:v>1.97</c:v>
                </c:pt>
                <c:pt idx="132">
                  <c:v>1.66</c:v>
                </c:pt>
                <c:pt idx="133">
                  <c:v>1.51</c:v>
                </c:pt>
                <c:pt idx="134">
                  <c:v>1.28</c:v>
                </c:pt>
                <c:pt idx="135">
                  <c:v>1.8</c:v>
                </c:pt>
                <c:pt idx="136">
                  <c:v>1.67</c:v>
                </c:pt>
                <c:pt idx="137">
                  <c:v>1.54</c:v>
                </c:pt>
                <c:pt idx="138">
                  <c:v>2.54</c:v>
                </c:pt>
                <c:pt idx="139">
                  <c:v>2.69</c:v>
                </c:pt>
                <c:pt idx="140">
                  <c:v>2.27</c:v>
                </c:pt>
                <c:pt idx="141">
                  <c:v>2.38</c:v>
                </c:pt>
                <c:pt idx="142">
                  <c:v>2.38</c:v>
                </c:pt>
                <c:pt idx="143">
                  <c:v>1.98</c:v>
                </c:pt>
                <c:pt idx="144">
                  <c:v>2.75</c:v>
                </c:pt>
                <c:pt idx="145">
                  <c:v>2.77</c:v>
                </c:pt>
                <c:pt idx="146">
                  <c:v>2.45</c:v>
                </c:pt>
                <c:pt idx="147">
                  <c:v>2.24</c:v>
                </c:pt>
                <c:pt idx="148">
                  <c:v>2.56</c:v>
                </c:pt>
                <c:pt idx="149">
                  <c:v>2.14</c:v>
                </c:pt>
                <c:pt idx="150">
                  <c:v>2.37</c:v>
                </c:pt>
                <c:pt idx="151">
                  <c:v>2.81</c:v>
                </c:pt>
                <c:pt idx="152">
                  <c:v>2.1</c:v>
                </c:pt>
                <c:pt idx="153">
                  <c:v>2.51</c:v>
                </c:pt>
                <c:pt idx="154">
                  <c:v>2.32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Utilization (%)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1.61</c:v>
                </c:pt>
                <c:pt idx="1">
                  <c:v>1.61</c:v>
                </c:pt>
                <c:pt idx="2">
                  <c:v>1.61</c:v>
                </c:pt>
                <c:pt idx="3">
                  <c:v>1.61</c:v>
                </c:pt>
                <c:pt idx="4">
                  <c:v>1.61</c:v>
                </c:pt>
                <c:pt idx="5">
                  <c:v>1.61</c:v>
                </c:pt>
                <c:pt idx="6">
                  <c:v>1.61</c:v>
                </c:pt>
                <c:pt idx="7">
                  <c:v>1.61</c:v>
                </c:pt>
                <c:pt idx="8">
                  <c:v>1.61</c:v>
                </c:pt>
                <c:pt idx="9">
                  <c:v>1.61</c:v>
                </c:pt>
                <c:pt idx="10">
                  <c:v>1.61</c:v>
                </c:pt>
                <c:pt idx="11">
                  <c:v>1.61</c:v>
                </c:pt>
                <c:pt idx="12">
                  <c:v>1.61</c:v>
                </c:pt>
                <c:pt idx="13">
                  <c:v>1.61</c:v>
                </c:pt>
                <c:pt idx="14">
                  <c:v>1.61</c:v>
                </c:pt>
                <c:pt idx="15">
                  <c:v>1.61</c:v>
                </c:pt>
                <c:pt idx="16">
                  <c:v>1.61</c:v>
                </c:pt>
                <c:pt idx="17">
                  <c:v>1.61</c:v>
                </c:pt>
                <c:pt idx="18">
                  <c:v>1.61</c:v>
                </c:pt>
                <c:pt idx="19">
                  <c:v>1.61</c:v>
                </c:pt>
                <c:pt idx="20">
                  <c:v>1.61</c:v>
                </c:pt>
                <c:pt idx="21">
                  <c:v>1.61</c:v>
                </c:pt>
                <c:pt idx="22">
                  <c:v>1.61</c:v>
                </c:pt>
                <c:pt idx="23">
                  <c:v>1.61</c:v>
                </c:pt>
                <c:pt idx="24">
                  <c:v>1.61</c:v>
                </c:pt>
                <c:pt idx="25">
                  <c:v>1.61</c:v>
                </c:pt>
                <c:pt idx="26">
                  <c:v>1.61</c:v>
                </c:pt>
                <c:pt idx="27">
                  <c:v>1.61</c:v>
                </c:pt>
                <c:pt idx="28">
                  <c:v>1.61</c:v>
                </c:pt>
                <c:pt idx="29">
                  <c:v>1.61</c:v>
                </c:pt>
                <c:pt idx="30">
                  <c:v>1.61</c:v>
                </c:pt>
                <c:pt idx="31">
                  <c:v>1.61</c:v>
                </c:pt>
                <c:pt idx="32">
                  <c:v>1.61</c:v>
                </c:pt>
                <c:pt idx="33">
                  <c:v>1.61</c:v>
                </c:pt>
                <c:pt idx="34">
                  <c:v>1.61</c:v>
                </c:pt>
                <c:pt idx="35">
                  <c:v>1.61</c:v>
                </c:pt>
                <c:pt idx="36">
                  <c:v>1.61</c:v>
                </c:pt>
                <c:pt idx="37">
                  <c:v>1.61</c:v>
                </c:pt>
                <c:pt idx="38">
                  <c:v>1.61</c:v>
                </c:pt>
                <c:pt idx="39">
                  <c:v>1.61</c:v>
                </c:pt>
                <c:pt idx="40">
                  <c:v>1.61</c:v>
                </c:pt>
                <c:pt idx="41">
                  <c:v>1.61</c:v>
                </c:pt>
                <c:pt idx="42">
                  <c:v>1.61</c:v>
                </c:pt>
                <c:pt idx="43">
                  <c:v>1.61</c:v>
                </c:pt>
                <c:pt idx="44">
                  <c:v>1.61</c:v>
                </c:pt>
                <c:pt idx="45">
                  <c:v>1.61</c:v>
                </c:pt>
                <c:pt idx="46">
                  <c:v>1.61</c:v>
                </c:pt>
                <c:pt idx="47">
                  <c:v>1.61</c:v>
                </c:pt>
                <c:pt idx="48">
                  <c:v>1.61</c:v>
                </c:pt>
                <c:pt idx="49">
                  <c:v>1.61</c:v>
                </c:pt>
                <c:pt idx="50">
                  <c:v>1.61</c:v>
                </c:pt>
                <c:pt idx="51">
                  <c:v>1.61</c:v>
                </c:pt>
                <c:pt idx="52">
                  <c:v>1.61</c:v>
                </c:pt>
                <c:pt idx="53">
                  <c:v>1.61</c:v>
                </c:pt>
                <c:pt idx="54">
                  <c:v>1.61</c:v>
                </c:pt>
                <c:pt idx="55">
                  <c:v>1.61</c:v>
                </c:pt>
                <c:pt idx="56">
                  <c:v>1.61</c:v>
                </c:pt>
                <c:pt idx="57">
                  <c:v>1.61</c:v>
                </c:pt>
                <c:pt idx="58">
                  <c:v>1.61</c:v>
                </c:pt>
                <c:pt idx="59">
                  <c:v>1.61</c:v>
                </c:pt>
                <c:pt idx="60">
                  <c:v>1.61</c:v>
                </c:pt>
                <c:pt idx="61">
                  <c:v>1.61</c:v>
                </c:pt>
                <c:pt idx="62">
                  <c:v>1.61</c:v>
                </c:pt>
                <c:pt idx="63">
                  <c:v>1.61</c:v>
                </c:pt>
                <c:pt idx="64">
                  <c:v>1.61</c:v>
                </c:pt>
                <c:pt idx="65">
                  <c:v>1.61</c:v>
                </c:pt>
                <c:pt idx="66">
                  <c:v>1.61</c:v>
                </c:pt>
                <c:pt idx="67">
                  <c:v>1.61</c:v>
                </c:pt>
                <c:pt idx="68">
                  <c:v>1.61</c:v>
                </c:pt>
                <c:pt idx="69">
                  <c:v>1.61</c:v>
                </c:pt>
                <c:pt idx="70">
                  <c:v>1.61</c:v>
                </c:pt>
                <c:pt idx="71">
                  <c:v>1.61</c:v>
                </c:pt>
                <c:pt idx="72">
                  <c:v>1.61</c:v>
                </c:pt>
                <c:pt idx="73">
                  <c:v>1.61</c:v>
                </c:pt>
                <c:pt idx="74">
                  <c:v>1.61</c:v>
                </c:pt>
                <c:pt idx="75">
                  <c:v>1.61</c:v>
                </c:pt>
                <c:pt idx="76">
                  <c:v>1.61</c:v>
                </c:pt>
                <c:pt idx="77">
                  <c:v>1.61</c:v>
                </c:pt>
                <c:pt idx="78">
                  <c:v>1.61</c:v>
                </c:pt>
                <c:pt idx="79">
                  <c:v>1.61</c:v>
                </c:pt>
                <c:pt idx="80">
                  <c:v>1.61</c:v>
                </c:pt>
                <c:pt idx="81">
                  <c:v>1.61</c:v>
                </c:pt>
                <c:pt idx="82">
                  <c:v>1.61</c:v>
                </c:pt>
                <c:pt idx="83">
                  <c:v>1.61</c:v>
                </c:pt>
                <c:pt idx="84">
                  <c:v>1.61</c:v>
                </c:pt>
                <c:pt idx="85">
                  <c:v>1.61</c:v>
                </c:pt>
                <c:pt idx="86">
                  <c:v>1.61</c:v>
                </c:pt>
                <c:pt idx="87">
                  <c:v>1.61</c:v>
                </c:pt>
                <c:pt idx="88">
                  <c:v>1.61</c:v>
                </c:pt>
                <c:pt idx="89">
                  <c:v>1.61</c:v>
                </c:pt>
                <c:pt idx="90">
                  <c:v>1.61</c:v>
                </c:pt>
                <c:pt idx="91">
                  <c:v>1.61</c:v>
                </c:pt>
                <c:pt idx="92">
                  <c:v>1.61</c:v>
                </c:pt>
                <c:pt idx="93">
                  <c:v>1.61</c:v>
                </c:pt>
                <c:pt idx="94">
                  <c:v>1.61</c:v>
                </c:pt>
                <c:pt idx="95">
                  <c:v>1.61</c:v>
                </c:pt>
                <c:pt idx="96">
                  <c:v>1.61</c:v>
                </c:pt>
                <c:pt idx="97">
                  <c:v>1.61</c:v>
                </c:pt>
                <c:pt idx="98">
                  <c:v>1.61</c:v>
                </c:pt>
                <c:pt idx="99">
                  <c:v>1.61</c:v>
                </c:pt>
                <c:pt idx="100">
                  <c:v>1.61</c:v>
                </c:pt>
                <c:pt idx="101">
                  <c:v>1.61</c:v>
                </c:pt>
                <c:pt idx="102">
                  <c:v>1.61</c:v>
                </c:pt>
                <c:pt idx="103">
                  <c:v>1.61</c:v>
                </c:pt>
                <c:pt idx="104">
                  <c:v>1.61</c:v>
                </c:pt>
                <c:pt idx="105">
                  <c:v>1.61</c:v>
                </c:pt>
                <c:pt idx="106">
                  <c:v>1.61</c:v>
                </c:pt>
                <c:pt idx="107">
                  <c:v>1.61</c:v>
                </c:pt>
                <c:pt idx="108">
                  <c:v>1.61</c:v>
                </c:pt>
                <c:pt idx="109">
                  <c:v>1.61</c:v>
                </c:pt>
                <c:pt idx="110">
                  <c:v>1.61</c:v>
                </c:pt>
                <c:pt idx="111">
                  <c:v>1.61</c:v>
                </c:pt>
                <c:pt idx="112">
                  <c:v>1.61</c:v>
                </c:pt>
                <c:pt idx="113">
                  <c:v>1.61</c:v>
                </c:pt>
                <c:pt idx="114">
                  <c:v>1.61</c:v>
                </c:pt>
                <c:pt idx="115">
                  <c:v>1.61</c:v>
                </c:pt>
                <c:pt idx="116">
                  <c:v>1.61</c:v>
                </c:pt>
                <c:pt idx="117">
                  <c:v>1.61</c:v>
                </c:pt>
                <c:pt idx="118">
                  <c:v>1.61</c:v>
                </c:pt>
                <c:pt idx="119">
                  <c:v>1.61</c:v>
                </c:pt>
                <c:pt idx="120">
                  <c:v>1.61</c:v>
                </c:pt>
                <c:pt idx="121">
                  <c:v>1.61</c:v>
                </c:pt>
                <c:pt idx="122">
                  <c:v>1.61</c:v>
                </c:pt>
                <c:pt idx="123">
                  <c:v>1.61</c:v>
                </c:pt>
                <c:pt idx="124">
                  <c:v>1.61</c:v>
                </c:pt>
                <c:pt idx="125">
                  <c:v>1.61</c:v>
                </c:pt>
                <c:pt idx="126">
                  <c:v>1.61</c:v>
                </c:pt>
                <c:pt idx="127">
                  <c:v>1.61</c:v>
                </c:pt>
                <c:pt idx="128">
                  <c:v>1.61</c:v>
                </c:pt>
                <c:pt idx="129">
                  <c:v>1.61</c:v>
                </c:pt>
                <c:pt idx="130">
                  <c:v>1.61</c:v>
                </c:pt>
                <c:pt idx="131">
                  <c:v>1.61</c:v>
                </c:pt>
                <c:pt idx="132">
                  <c:v>1.61</c:v>
                </c:pt>
                <c:pt idx="133">
                  <c:v>1.61</c:v>
                </c:pt>
                <c:pt idx="134">
                  <c:v>1.61</c:v>
                </c:pt>
                <c:pt idx="135">
                  <c:v>1.61</c:v>
                </c:pt>
                <c:pt idx="136">
                  <c:v>1.61</c:v>
                </c:pt>
                <c:pt idx="137">
                  <c:v>1.61</c:v>
                </c:pt>
                <c:pt idx="138">
                  <c:v>1.61</c:v>
                </c:pt>
                <c:pt idx="139">
                  <c:v>1.61</c:v>
                </c:pt>
                <c:pt idx="140">
                  <c:v>1.61</c:v>
                </c:pt>
                <c:pt idx="141">
                  <c:v>1.61</c:v>
                </c:pt>
                <c:pt idx="142">
                  <c:v>1.61</c:v>
                </c:pt>
                <c:pt idx="143">
                  <c:v>1.61</c:v>
                </c:pt>
                <c:pt idx="144">
                  <c:v>1.61</c:v>
                </c:pt>
                <c:pt idx="145">
                  <c:v>1.61</c:v>
                </c:pt>
                <c:pt idx="146">
                  <c:v>1.61</c:v>
                </c:pt>
                <c:pt idx="147">
                  <c:v>1.61</c:v>
                </c:pt>
                <c:pt idx="148">
                  <c:v>1.61</c:v>
                </c:pt>
                <c:pt idx="149">
                  <c:v>1.61</c:v>
                </c:pt>
                <c:pt idx="150">
                  <c:v>1.61</c:v>
                </c:pt>
                <c:pt idx="151">
                  <c:v>1.61</c:v>
                </c:pt>
                <c:pt idx="152">
                  <c:v>1.61</c:v>
                </c:pt>
                <c:pt idx="153">
                  <c:v>1.61</c:v>
                </c:pt>
                <c:pt idx="154">
                  <c:v>1.61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Utilization (%)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2.77</c:v>
                </c:pt>
                <c:pt idx="1">
                  <c:v>2.77</c:v>
                </c:pt>
                <c:pt idx="2">
                  <c:v>2.77</c:v>
                </c:pt>
                <c:pt idx="3">
                  <c:v>2.77</c:v>
                </c:pt>
                <c:pt idx="4">
                  <c:v>2.77</c:v>
                </c:pt>
                <c:pt idx="5">
                  <c:v>2.77</c:v>
                </c:pt>
                <c:pt idx="6">
                  <c:v>2.77</c:v>
                </c:pt>
                <c:pt idx="7">
                  <c:v>2.77</c:v>
                </c:pt>
                <c:pt idx="8">
                  <c:v>2.77</c:v>
                </c:pt>
                <c:pt idx="9">
                  <c:v>2.77</c:v>
                </c:pt>
                <c:pt idx="10">
                  <c:v>2.77</c:v>
                </c:pt>
                <c:pt idx="11">
                  <c:v>2.77</c:v>
                </c:pt>
                <c:pt idx="12">
                  <c:v>2.77</c:v>
                </c:pt>
                <c:pt idx="13">
                  <c:v>2.77</c:v>
                </c:pt>
                <c:pt idx="14">
                  <c:v>2.77</c:v>
                </c:pt>
                <c:pt idx="15">
                  <c:v>2.77</c:v>
                </c:pt>
                <c:pt idx="16">
                  <c:v>2.77</c:v>
                </c:pt>
                <c:pt idx="17">
                  <c:v>2.77</c:v>
                </c:pt>
                <c:pt idx="18">
                  <c:v>2.77</c:v>
                </c:pt>
                <c:pt idx="19">
                  <c:v>2.77</c:v>
                </c:pt>
                <c:pt idx="20">
                  <c:v>2.77</c:v>
                </c:pt>
                <c:pt idx="21">
                  <c:v>2.77</c:v>
                </c:pt>
                <c:pt idx="22">
                  <c:v>2.77</c:v>
                </c:pt>
                <c:pt idx="23">
                  <c:v>2.77</c:v>
                </c:pt>
                <c:pt idx="24">
                  <c:v>2.77</c:v>
                </c:pt>
                <c:pt idx="25">
                  <c:v>2.77</c:v>
                </c:pt>
                <c:pt idx="26">
                  <c:v>2.77</c:v>
                </c:pt>
                <c:pt idx="27">
                  <c:v>2.77</c:v>
                </c:pt>
                <c:pt idx="28">
                  <c:v>2.77</c:v>
                </c:pt>
                <c:pt idx="29">
                  <c:v>2.77</c:v>
                </c:pt>
                <c:pt idx="30">
                  <c:v>2.77</c:v>
                </c:pt>
                <c:pt idx="31">
                  <c:v>2.77</c:v>
                </c:pt>
                <c:pt idx="32">
                  <c:v>2.77</c:v>
                </c:pt>
                <c:pt idx="33">
                  <c:v>2.77</c:v>
                </c:pt>
                <c:pt idx="34">
                  <c:v>2.77</c:v>
                </c:pt>
                <c:pt idx="35">
                  <c:v>2.77</c:v>
                </c:pt>
                <c:pt idx="36">
                  <c:v>2.77</c:v>
                </c:pt>
                <c:pt idx="37">
                  <c:v>2.77</c:v>
                </c:pt>
                <c:pt idx="38">
                  <c:v>2.77</c:v>
                </c:pt>
                <c:pt idx="39">
                  <c:v>2.77</c:v>
                </c:pt>
                <c:pt idx="40">
                  <c:v>2.77</c:v>
                </c:pt>
                <c:pt idx="41">
                  <c:v>2.77</c:v>
                </c:pt>
                <c:pt idx="42">
                  <c:v>2.77</c:v>
                </c:pt>
                <c:pt idx="43">
                  <c:v>2.77</c:v>
                </c:pt>
                <c:pt idx="44">
                  <c:v>2.77</c:v>
                </c:pt>
                <c:pt idx="45">
                  <c:v>2.77</c:v>
                </c:pt>
                <c:pt idx="46">
                  <c:v>2.77</c:v>
                </c:pt>
                <c:pt idx="47">
                  <c:v>2.77</c:v>
                </c:pt>
                <c:pt idx="48">
                  <c:v>2.77</c:v>
                </c:pt>
                <c:pt idx="49">
                  <c:v>2.77</c:v>
                </c:pt>
                <c:pt idx="50">
                  <c:v>2.77</c:v>
                </c:pt>
                <c:pt idx="51">
                  <c:v>2.77</c:v>
                </c:pt>
                <c:pt idx="52">
                  <c:v>2.77</c:v>
                </c:pt>
                <c:pt idx="53">
                  <c:v>2.77</c:v>
                </c:pt>
                <c:pt idx="54">
                  <c:v>2.77</c:v>
                </c:pt>
                <c:pt idx="55">
                  <c:v>2.77</c:v>
                </c:pt>
                <c:pt idx="56">
                  <c:v>2.77</c:v>
                </c:pt>
                <c:pt idx="57">
                  <c:v>2.77</c:v>
                </c:pt>
                <c:pt idx="58">
                  <c:v>2.77</c:v>
                </c:pt>
                <c:pt idx="59">
                  <c:v>2.77</c:v>
                </c:pt>
                <c:pt idx="60">
                  <c:v>2.77</c:v>
                </c:pt>
                <c:pt idx="61">
                  <c:v>2.77</c:v>
                </c:pt>
                <c:pt idx="62">
                  <c:v>2.77</c:v>
                </c:pt>
                <c:pt idx="63">
                  <c:v>2.77</c:v>
                </c:pt>
                <c:pt idx="64">
                  <c:v>2.77</c:v>
                </c:pt>
                <c:pt idx="65">
                  <c:v>2.77</c:v>
                </c:pt>
                <c:pt idx="66">
                  <c:v>2.77</c:v>
                </c:pt>
                <c:pt idx="67">
                  <c:v>2.77</c:v>
                </c:pt>
                <c:pt idx="68">
                  <c:v>2.77</c:v>
                </c:pt>
                <c:pt idx="69">
                  <c:v>2.77</c:v>
                </c:pt>
                <c:pt idx="70">
                  <c:v>2.77</c:v>
                </c:pt>
                <c:pt idx="71">
                  <c:v>2.77</c:v>
                </c:pt>
                <c:pt idx="72">
                  <c:v>2.77</c:v>
                </c:pt>
                <c:pt idx="73">
                  <c:v>2.77</c:v>
                </c:pt>
                <c:pt idx="74">
                  <c:v>2.77</c:v>
                </c:pt>
                <c:pt idx="75">
                  <c:v>2.77</c:v>
                </c:pt>
                <c:pt idx="76">
                  <c:v>2.77</c:v>
                </c:pt>
                <c:pt idx="77">
                  <c:v>2.77</c:v>
                </c:pt>
                <c:pt idx="78">
                  <c:v>2.77</c:v>
                </c:pt>
                <c:pt idx="79">
                  <c:v>2.77</c:v>
                </c:pt>
                <c:pt idx="80">
                  <c:v>2.77</c:v>
                </c:pt>
                <c:pt idx="81">
                  <c:v>2.77</c:v>
                </c:pt>
                <c:pt idx="82">
                  <c:v>2.77</c:v>
                </c:pt>
                <c:pt idx="83">
                  <c:v>2.77</c:v>
                </c:pt>
                <c:pt idx="84">
                  <c:v>2.77</c:v>
                </c:pt>
                <c:pt idx="85">
                  <c:v>2.77</c:v>
                </c:pt>
                <c:pt idx="86">
                  <c:v>2.77</c:v>
                </c:pt>
                <c:pt idx="87">
                  <c:v>2.77</c:v>
                </c:pt>
                <c:pt idx="88">
                  <c:v>2.77</c:v>
                </c:pt>
                <c:pt idx="89">
                  <c:v>2.77</c:v>
                </c:pt>
                <c:pt idx="90">
                  <c:v>2.77</c:v>
                </c:pt>
                <c:pt idx="91">
                  <c:v>2.77</c:v>
                </c:pt>
                <c:pt idx="92">
                  <c:v>2.77</c:v>
                </c:pt>
                <c:pt idx="93">
                  <c:v>2.77</c:v>
                </c:pt>
                <c:pt idx="94">
                  <c:v>2.77</c:v>
                </c:pt>
                <c:pt idx="95">
                  <c:v>2.77</c:v>
                </c:pt>
                <c:pt idx="96">
                  <c:v>2.77</c:v>
                </c:pt>
                <c:pt idx="97">
                  <c:v>2.77</c:v>
                </c:pt>
                <c:pt idx="98">
                  <c:v>2.77</c:v>
                </c:pt>
                <c:pt idx="99">
                  <c:v>2.77</c:v>
                </c:pt>
                <c:pt idx="100">
                  <c:v>2.77</c:v>
                </c:pt>
                <c:pt idx="101">
                  <c:v>2.77</c:v>
                </c:pt>
                <c:pt idx="102">
                  <c:v>2.77</c:v>
                </c:pt>
                <c:pt idx="103">
                  <c:v>2.77</c:v>
                </c:pt>
                <c:pt idx="104">
                  <c:v>2.77</c:v>
                </c:pt>
                <c:pt idx="105">
                  <c:v>2.77</c:v>
                </c:pt>
                <c:pt idx="106">
                  <c:v>2.77</c:v>
                </c:pt>
                <c:pt idx="107">
                  <c:v>2.77</c:v>
                </c:pt>
                <c:pt idx="108">
                  <c:v>2.77</c:v>
                </c:pt>
                <c:pt idx="109">
                  <c:v>2.77</c:v>
                </c:pt>
                <c:pt idx="110">
                  <c:v>2.77</c:v>
                </c:pt>
                <c:pt idx="111">
                  <c:v>2.77</c:v>
                </c:pt>
                <c:pt idx="112">
                  <c:v>2.77</c:v>
                </c:pt>
                <c:pt idx="113">
                  <c:v>2.77</c:v>
                </c:pt>
                <c:pt idx="114">
                  <c:v>2.77</c:v>
                </c:pt>
                <c:pt idx="115">
                  <c:v>2.77</c:v>
                </c:pt>
                <c:pt idx="116">
                  <c:v>2.77</c:v>
                </c:pt>
                <c:pt idx="117">
                  <c:v>2.77</c:v>
                </c:pt>
                <c:pt idx="118">
                  <c:v>2.77</c:v>
                </c:pt>
                <c:pt idx="119">
                  <c:v>2.77</c:v>
                </c:pt>
                <c:pt idx="120">
                  <c:v>2.77</c:v>
                </c:pt>
                <c:pt idx="121">
                  <c:v>2.77</c:v>
                </c:pt>
                <c:pt idx="122">
                  <c:v>2.77</c:v>
                </c:pt>
                <c:pt idx="123">
                  <c:v>2.77</c:v>
                </c:pt>
                <c:pt idx="124">
                  <c:v>2.77</c:v>
                </c:pt>
                <c:pt idx="125">
                  <c:v>2.77</c:v>
                </c:pt>
                <c:pt idx="126">
                  <c:v>2.77</c:v>
                </c:pt>
                <c:pt idx="127">
                  <c:v>2.77</c:v>
                </c:pt>
                <c:pt idx="128">
                  <c:v>2.77</c:v>
                </c:pt>
                <c:pt idx="129">
                  <c:v>2.77</c:v>
                </c:pt>
                <c:pt idx="130">
                  <c:v>2.77</c:v>
                </c:pt>
                <c:pt idx="131">
                  <c:v>2.77</c:v>
                </c:pt>
                <c:pt idx="132">
                  <c:v>2.77</c:v>
                </c:pt>
                <c:pt idx="133">
                  <c:v>2.77</c:v>
                </c:pt>
                <c:pt idx="134">
                  <c:v>2.77</c:v>
                </c:pt>
                <c:pt idx="135">
                  <c:v>2.77</c:v>
                </c:pt>
                <c:pt idx="136">
                  <c:v>2.77</c:v>
                </c:pt>
                <c:pt idx="137">
                  <c:v>2.77</c:v>
                </c:pt>
                <c:pt idx="138">
                  <c:v>2.77</c:v>
                </c:pt>
                <c:pt idx="139">
                  <c:v>2.77</c:v>
                </c:pt>
                <c:pt idx="140">
                  <c:v>2.77</c:v>
                </c:pt>
                <c:pt idx="141">
                  <c:v>2.77</c:v>
                </c:pt>
                <c:pt idx="142">
                  <c:v>2.77</c:v>
                </c:pt>
                <c:pt idx="143">
                  <c:v>2.77</c:v>
                </c:pt>
                <c:pt idx="144">
                  <c:v>2.77</c:v>
                </c:pt>
                <c:pt idx="145">
                  <c:v>2.77</c:v>
                </c:pt>
                <c:pt idx="146">
                  <c:v>2.77</c:v>
                </c:pt>
                <c:pt idx="147">
                  <c:v>2.77</c:v>
                </c:pt>
                <c:pt idx="148">
                  <c:v>2.77</c:v>
                </c:pt>
                <c:pt idx="149">
                  <c:v>2.77</c:v>
                </c:pt>
                <c:pt idx="150">
                  <c:v>2.77</c:v>
                </c:pt>
                <c:pt idx="151">
                  <c:v>2.77</c:v>
                </c:pt>
                <c:pt idx="152">
                  <c:v>2.77</c:v>
                </c:pt>
                <c:pt idx="153">
                  <c:v>2.77</c:v>
                </c:pt>
                <c:pt idx="154">
                  <c:v>2.77</c:v>
                </c:pt>
              </c:numCache>
            </c:numRef>
          </c:yVal>
        </c:ser>
        <c:axId val="81357784"/>
        <c:axId val="81357785"/>
      </c:scatterChart>
      <c:valAx>
        <c:axId val="8135778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85"/>
        <c:crosses val="autoZero"/>
      </c:valAx>
      <c:valAx>
        <c:axId val="8135778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Util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8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165.68</c:v>
                </c:pt>
                <c:pt idx="1">
                  <c:v>133.18</c:v>
                </c:pt>
                <c:pt idx="2">
                  <c:v>118.33</c:v>
                </c:pt>
                <c:pt idx="3">
                  <c:v>133.12</c:v>
                </c:pt>
                <c:pt idx="4">
                  <c:v>145.96</c:v>
                </c:pt>
                <c:pt idx="5">
                  <c:v>125.33</c:v>
                </c:pt>
                <c:pt idx="6">
                  <c:v>88.25</c:v>
                </c:pt>
                <c:pt idx="7">
                  <c:v>76.01</c:v>
                </c:pt>
                <c:pt idx="8">
                  <c:v>79.81</c:v>
                </c:pt>
                <c:pt idx="9">
                  <c:v>75.34</c:v>
                </c:pt>
                <c:pt idx="10">
                  <c:v>82.91</c:v>
                </c:pt>
                <c:pt idx="11">
                  <c:v>69.72</c:v>
                </c:pt>
                <c:pt idx="12">
                  <c:v>72.91</c:v>
                </c:pt>
                <c:pt idx="13">
                  <c:v>86.41</c:v>
                </c:pt>
                <c:pt idx="14">
                  <c:v>78.65</c:v>
                </c:pt>
                <c:pt idx="15">
                  <c:v>81.75</c:v>
                </c:pt>
                <c:pt idx="16">
                  <c:v>77.74</c:v>
                </c:pt>
                <c:pt idx="17">
                  <c:v>91.26</c:v>
                </c:pt>
                <c:pt idx="18">
                  <c:v>89.43</c:v>
                </c:pt>
                <c:pt idx="19">
                  <c:v>83.83</c:v>
                </c:pt>
                <c:pt idx="20">
                  <c:v>105.86</c:v>
                </c:pt>
                <c:pt idx="21">
                  <c:v>101.56</c:v>
                </c:pt>
                <c:pt idx="22">
                  <c:v>97.92</c:v>
                </c:pt>
                <c:pt idx="23">
                  <c:v>102.86</c:v>
                </c:pt>
                <c:pt idx="24">
                  <c:v>154.19</c:v>
                </c:pt>
                <c:pt idx="25">
                  <c:v>141.49</c:v>
                </c:pt>
                <c:pt idx="26">
                  <c:v>122.34</c:v>
                </c:pt>
                <c:pt idx="27">
                  <c:v>143.21</c:v>
                </c:pt>
                <c:pt idx="28">
                  <c:v>132.81</c:v>
                </c:pt>
                <c:pt idx="29">
                  <c:v>137.8</c:v>
                </c:pt>
                <c:pt idx="30">
                  <c:v>133.21</c:v>
                </c:pt>
                <c:pt idx="31">
                  <c:v>109.48</c:v>
                </c:pt>
                <c:pt idx="32">
                  <c:v>112.42</c:v>
                </c:pt>
                <c:pt idx="33">
                  <c:v>97.11</c:v>
                </c:pt>
                <c:pt idx="34">
                  <c:v>99.02</c:v>
                </c:pt>
                <c:pt idx="35">
                  <c:v>109.81</c:v>
                </c:pt>
                <c:pt idx="36">
                  <c:v>105.45</c:v>
                </c:pt>
                <c:pt idx="37">
                  <c:v>106.75</c:v>
                </c:pt>
                <c:pt idx="38">
                  <c:v>106.17</c:v>
                </c:pt>
                <c:pt idx="39">
                  <c:v>114.62</c:v>
                </c:pt>
                <c:pt idx="40">
                  <c:v>88.94</c:v>
                </c:pt>
                <c:pt idx="41">
                  <c:v>85.64</c:v>
                </c:pt>
                <c:pt idx="42">
                  <c:v>78.02</c:v>
                </c:pt>
                <c:pt idx="43">
                  <c:v>71.82</c:v>
                </c:pt>
                <c:pt idx="44">
                  <c:v>80.97</c:v>
                </c:pt>
                <c:pt idx="45">
                  <c:v>84.43</c:v>
                </c:pt>
                <c:pt idx="46">
                  <c:v>86.63</c:v>
                </c:pt>
                <c:pt idx="47">
                  <c:v>77.32</c:v>
                </c:pt>
                <c:pt idx="48">
                  <c:v>69.3</c:v>
                </c:pt>
                <c:pt idx="49">
                  <c:v>76.14</c:v>
                </c:pt>
                <c:pt idx="50">
                  <c:v>76.9</c:v>
                </c:pt>
                <c:pt idx="51">
                  <c:v>80.49</c:v>
                </c:pt>
                <c:pt idx="52">
                  <c:v>51.55</c:v>
                </c:pt>
                <c:pt idx="53">
                  <c:v>61.07</c:v>
                </c:pt>
                <c:pt idx="54">
                  <c:v>59.89</c:v>
                </c:pt>
                <c:pt idx="55">
                  <c:v>56.97</c:v>
                </c:pt>
                <c:pt idx="56">
                  <c:v>63.02</c:v>
                </c:pt>
                <c:pt idx="57">
                  <c:v>65.22</c:v>
                </c:pt>
                <c:pt idx="58">
                  <c:v>68.48</c:v>
                </c:pt>
                <c:pt idx="59">
                  <c:v>64.34</c:v>
                </c:pt>
                <c:pt idx="60">
                  <c:v>72.24</c:v>
                </c:pt>
                <c:pt idx="61">
                  <c:v>78.88</c:v>
                </c:pt>
                <c:pt idx="62">
                  <c:v>72.98</c:v>
                </c:pt>
                <c:pt idx="63">
                  <c:v>82.35</c:v>
                </c:pt>
                <c:pt idx="64">
                  <c:v>87.15</c:v>
                </c:pt>
                <c:pt idx="65">
                  <c:v>77.81</c:v>
                </c:pt>
                <c:pt idx="66">
                  <c:v>89.06</c:v>
                </c:pt>
                <c:pt idx="67">
                  <c:v>83.09</c:v>
                </c:pt>
                <c:pt idx="68">
                  <c:v>85.48</c:v>
                </c:pt>
                <c:pt idx="69">
                  <c:v>47.71</c:v>
                </c:pt>
                <c:pt idx="70">
                  <c:v>76.02</c:v>
                </c:pt>
                <c:pt idx="71">
                  <c:v>85.83</c:v>
                </c:pt>
                <c:pt idx="72">
                  <c:v>112.85</c:v>
                </c:pt>
                <c:pt idx="73">
                  <c:v>146.93</c:v>
                </c:pt>
                <c:pt idx="74">
                  <c:v>139.64</c:v>
                </c:pt>
                <c:pt idx="75">
                  <c:v>116.08</c:v>
                </c:pt>
                <c:pt idx="76">
                  <c:v>98.47</c:v>
                </c:pt>
                <c:pt idx="77">
                  <c:v>103.9</c:v>
                </c:pt>
                <c:pt idx="78">
                  <c:v>113.74</c:v>
                </c:pt>
                <c:pt idx="79">
                  <c:v>108.15</c:v>
                </c:pt>
                <c:pt idx="80">
                  <c:v>95.33</c:v>
                </c:pt>
                <c:pt idx="81">
                  <c:v>95.52</c:v>
                </c:pt>
                <c:pt idx="82">
                  <c:v>100.33</c:v>
                </c:pt>
                <c:pt idx="83">
                  <c:v>97.84</c:v>
                </c:pt>
                <c:pt idx="84">
                  <c:v>100.95</c:v>
                </c:pt>
                <c:pt idx="85">
                  <c:v>93.08</c:v>
                </c:pt>
                <c:pt idx="86">
                  <c:v>111.68</c:v>
                </c:pt>
                <c:pt idx="87">
                  <c:v>113.19</c:v>
                </c:pt>
                <c:pt idx="88">
                  <c:v>103.0</c:v>
                </c:pt>
                <c:pt idx="89">
                  <c:v>102.63</c:v>
                </c:pt>
                <c:pt idx="90">
                  <c:v>101.18</c:v>
                </c:pt>
                <c:pt idx="91">
                  <c:v>101.12</c:v>
                </c:pt>
                <c:pt idx="92">
                  <c:v>94.05</c:v>
                </c:pt>
                <c:pt idx="93">
                  <c:v>81.49</c:v>
                </c:pt>
                <c:pt idx="94">
                  <c:v>53.05</c:v>
                </c:pt>
                <c:pt idx="95">
                  <c:v>62.96</c:v>
                </c:pt>
                <c:pt idx="96">
                  <c:v>97.49</c:v>
                </c:pt>
                <c:pt idx="97">
                  <c:v>102.53</c:v>
                </c:pt>
                <c:pt idx="98">
                  <c:v>108.71</c:v>
                </c:pt>
                <c:pt idx="99">
                  <c:v>110.13</c:v>
                </c:pt>
                <c:pt idx="100">
                  <c:v>104.84</c:v>
                </c:pt>
                <c:pt idx="101">
                  <c:v>111.97</c:v>
                </c:pt>
                <c:pt idx="102">
                  <c:v>100.5</c:v>
                </c:pt>
                <c:pt idx="103">
                  <c:v>107.55</c:v>
                </c:pt>
                <c:pt idx="104">
                  <c:v>111.13</c:v>
                </c:pt>
                <c:pt idx="105">
                  <c:v>120.92</c:v>
                </c:pt>
                <c:pt idx="106">
                  <c:v>131.48</c:v>
                </c:pt>
                <c:pt idx="107">
                  <c:v>127.38</c:v>
                </c:pt>
                <c:pt idx="108">
                  <c:v>145.4</c:v>
                </c:pt>
                <c:pt idx="109">
                  <c:v>148.94</c:v>
                </c:pt>
                <c:pt idx="110">
                  <c:v>153.59</c:v>
                </c:pt>
                <c:pt idx="111">
                  <c:v>176.92</c:v>
                </c:pt>
                <c:pt idx="112">
                  <c:v>180.96</c:v>
                </c:pt>
                <c:pt idx="113">
                  <c:v>190.54</c:v>
                </c:pt>
                <c:pt idx="114">
                  <c:v>148.68</c:v>
                </c:pt>
                <c:pt idx="115">
                  <c:v>144.96</c:v>
                </c:pt>
                <c:pt idx="116">
                  <c:v>151.92</c:v>
                </c:pt>
                <c:pt idx="117">
                  <c:v>152.84</c:v>
                </c:pt>
                <c:pt idx="118">
                  <c:v>161.72</c:v>
                </c:pt>
                <c:pt idx="119">
                  <c:v>151.55</c:v>
                </c:pt>
                <c:pt idx="120">
                  <c:v>160.91</c:v>
                </c:pt>
                <c:pt idx="121">
                  <c:v>233.88</c:v>
                </c:pt>
                <c:pt idx="122">
                  <c:v>207.58</c:v>
                </c:pt>
                <c:pt idx="123">
                  <c:v>225.69</c:v>
                </c:pt>
                <c:pt idx="124">
                  <c:v>207.54</c:v>
                </c:pt>
                <c:pt idx="125">
                  <c:v>197.0</c:v>
                </c:pt>
                <c:pt idx="126">
                  <c:v>189.31</c:v>
                </c:pt>
                <c:pt idx="127">
                  <c:v>169.36</c:v>
                </c:pt>
                <c:pt idx="128">
                  <c:v>187.54</c:v>
                </c:pt>
                <c:pt idx="129">
                  <c:v>200.64</c:v>
                </c:pt>
                <c:pt idx="130">
                  <c:v>207.55</c:v>
                </c:pt>
                <c:pt idx="131">
                  <c:v>237.67</c:v>
                </c:pt>
                <c:pt idx="132">
                  <c:v>200.98</c:v>
                </c:pt>
                <c:pt idx="133">
                  <c:v>186.19</c:v>
                </c:pt>
                <c:pt idx="134">
                  <c:v>181.31</c:v>
                </c:pt>
                <c:pt idx="135">
                  <c:v>201.07</c:v>
                </c:pt>
                <c:pt idx="136">
                  <c:v>215.03</c:v>
                </c:pt>
                <c:pt idx="137">
                  <c:v>206.16</c:v>
                </c:pt>
                <c:pt idx="138">
                  <c:v>192.29</c:v>
                </c:pt>
                <c:pt idx="139">
                  <c:v>206.39</c:v>
                </c:pt>
                <c:pt idx="140">
                  <c:v>204.99</c:v>
                </c:pt>
                <c:pt idx="141">
                  <c:v>208.01</c:v>
                </c:pt>
                <c:pt idx="142">
                  <c:v>220.92</c:v>
                </c:pt>
                <c:pt idx="143">
                  <c:v>219.72</c:v>
                </c:pt>
                <c:pt idx="144">
                  <c:v>214.67</c:v>
                </c:pt>
                <c:pt idx="145">
                  <c:v>233.24</c:v>
                </c:pt>
                <c:pt idx="146">
                  <c:v>220.77</c:v>
                </c:pt>
                <c:pt idx="147">
                  <c:v>217.64</c:v>
                </c:pt>
                <c:pt idx="148">
                  <c:v>227.64</c:v>
                </c:pt>
                <c:pt idx="149">
                  <c:v>222.42</c:v>
                </c:pt>
                <c:pt idx="150">
                  <c:v>235.57</c:v>
                </c:pt>
                <c:pt idx="151">
                  <c:v>233.78</c:v>
                </c:pt>
                <c:pt idx="152">
                  <c:v>241.3</c:v>
                </c:pt>
                <c:pt idx="153">
                  <c:v>233.28</c:v>
                </c:pt>
                <c:pt idx="154">
                  <c:v>246.23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165.66</c:v>
                </c:pt>
                <c:pt idx="1">
                  <c:v>133.15</c:v>
                </c:pt>
                <c:pt idx="2">
                  <c:v>118.31</c:v>
                </c:pt>
                <c:pt idx="3">
                  <c:v>133.07</c:v>
                </c:pt>
                <c:pt idx="4">
                  <c:v>145.94</c:v>
                </c:pt>
                <c:pt idx="5">
                  <c:v>125.29</c:v>
                </c:pt>
                <c:pt idx="6">
                  <c:v>88.22</c:v>
                </c:pt>
                <c:pt idx="7">
                  <c:v>75.96</c:v>
                </c:pt>
                <c:pt idx="8">
                  <c:v>79.79</c:v>
                </c:pt>
                <c:pt idx="9">
                  <c:v>75.28</c:v>
                </c:pt>
                <c:pt idx="10">
                  <c:v>82.9</c:v>
                </c:pt>
                <c:pt idx="11">
                  <c:v>69.67</c:v>
                </c:pt>
                <c:pt idx="12">
                  <c:v>72.89</c:v>
                </c:pt>
                <c:pt idx="13">
                  <c:v>86.36</c:v>
                </c:pt>
                <c:pt idx="14">
                  <c:v>78.63</c:v>
                </c:pt>
                <c:pt idx="15">
                  <c:v>81.72</c:v>
                </c:pt>
                <c:pt idx="16">
                  <c:v>77.72</c:v>
                </c:pt>
                <c:pt idx="17">
                  <c:v>91.21</c:v>
                </c:pt>
                <c:pt idx="18">
                  <c:v>89.37</c:v>
                </c:pt>
                <c:pt idx="19">
                  <c:v>83.82</c:v>
                </c:pt>
                <c:pt idx="20">
                  <c:v>105.82</c:v>
                </c:pt>
                <c:pt idx="21">
                  <c:v>101.54</c:v>
                </c:pt>
                <c:pt idx="22">
                  <c:v>97.89</c:v>
                </c:pt>
                <c:pt idx="23">
                  <c:v>102.83</c:v>
                </c:pt>
                <c:pt idx="24">
                  <c:v>145.94</c:v>
                </c:pt>
                <c:pt idx="25">
                  <c:v>141.11</c:v>
                </c:pt>
                <c:pt idx="26">
                  <c:v>122.31</c:v>
                </c:pt>
                <c:pt idx="27">
                  <c:v>143.16</c:v>
                </c:pt>
                <c:pt idx="28">
                  <c:v>132.75</c:v>
                </c:pt>
                <c:pt idx="29">
                  <c:v>137.77</c:v>
                </c:pt>
                <c:pt idx="30">
                  <c:v>133.16</c:v>
                </c:pt>
                <c:pt idx="31">
                  <c:v>109.45</c:v>
                </c:pt>
                <c:pt idx="32">
                  <c:v>112.37</c:v>
                </c:pt>
                <c:pt idx="33">
                  <c:v>97.08</c:v>
                </c:pt>
                <c:pt idx="34">
                  <c:v>98.97</c:v>
                </c:pt>
                <c:pt idx="35">
                  <c:v>109.78</c:v>
                </c:pt>
                <c:pt idx="36">
                  <c:v>105.38</c:v>
                </c:pt>
                <c:pt idx="37">
                  <c:v>106.66</c:v>
                </c:pt>
                <c:pt idx="38">
                  <c:v>106.15</c:v>
                </c:pt>
                <c:pt idx="39">
                  <c:v>114.55</c:v>
                </c:pt>
                <c:pt idx="40">
                  <c:v>88.91</c:v>
                </c:pt>
                <c:pt idx="41">
                  <c:v>85.57</c:v>
                </c:pt>
                <c:pt idx="42">
                  <c:v>77.99</c:v>
                </c:pt>
                <c:pt idx="43">
                  <c:v>71.74</c:v>
                </c:pt>
                <c:pt idx="44">
                  <c:v>80.94</c:v>
                </c:pt>
                <c:pt idx="45">
                  <c:v>84.37</c:v>
                </c:pt>
                <c:pt idx="46">
                  <c:v>86.6</c:v>
                </c:pt>
                <c:pt idx="47">
                  <c:v>77.23</c:v>
                </c:pt>
                <c:pt idx="48">
                  <c:v>69.28</c:v>
                </c:pt>
                <c:pt idx="49">
                  <c:v>76.1</c:v>
                </c:pt>
                <c:pt idx="50">
                  <c:v>76.88</c:v>
                </c:pt>
                <c:pt idx="51">
                  <c:v>80.45</c:v>
                </c:pt>
                <c:pt idx="52">
                  <c:v>51.52</c:v>
                </c:pt>
                <c:pt idx="53">
                  <c:v>61.03</c:v>
                </c:pt>
                <c:pt idx="54">
                  <c:v>59.87</c:v>
                </c:pt>
                <c:pt idx="55">
                  <c:v>56.91</c:v>
                </c:pt>
                <c:pt idx="56">
                  <c:v>62.94</c:v>
                </c:pt>
                <c:pt idx="57">
                  <c:v>65.19</c:v>
                </c:pt>
                <c:pt idx="58">
                  <c:v>68.45</c:v>
                </c:pt>
                <c:pt idx="59">
                  <c:v>56.4</c:v>
                </c:pt>
                <c:pt idx="60">
                  <c:v>80.1</c:v>
                </c:pt>
                <c:pt idx="61">
                  <c:v>78.84</c:v>
                </c:pt>
                <c:pt idx="62">
                  <c:v>72.93</c:v>
                </c:pt>
                <c:pt idx="63">
                  <c:v>82.32</c:v>
                </c:pt>
                <c:pt idx="64">
                  <c:v>87.08</c:v>
                </c:pt>
                <c:pt idx="65">
                  <c:v>77.79</c:v>
                </c:pt>
                <c:pt idx="66">
                  <c:v>89.01</c:v>
                </c:pt>
                <c:pt idx="67">
                  <c:v>83.07</c:v>
                </c:pt>
                <c:pt idx="68">
                  <c:v>85.41</c:v>
                </c:pt>
                <c:pt idx="69">
                  <c:v>47.24</c:v>
                </c:pt>
                <c:pt idx="70">
                  <c:v>75.96</c:v>
                </c:pt>
                <c:pt idx="71">
                  <c:v>85.8</c:v>
                </c:pt>
                <c:pt idx="72">
                  <c:v>112.81</c:v>
                </c:pt>
                <c:pt idx="73">
                  <c:v>146.88</c:v>
                </c:pt>
                <c:pt idx="74">
                  <c:v>139.6</c:v>
                </c:pt>
                <c:pt idx="75">
                  <c:v>116.04</c:v>
                </c:pt>
                <c:pt idx="76">
                  <c:v>98.41</c:v>
                </c:pt>
                <c:pt idx="77">
                  <c:v>103.87</c:v>
                </c:pt>
                <c:pt idx="78">
                  <c:v>113.67</c:v>
                </c:pt>
                <c:pt idx="79">
                  <c:v>105.04</c:v>
                </c:pt>
                <c:pt idx="80">
                  <c:v>98.37</c:v>
                </c:pt>
                <c:pt idx="81">
                  <c:v>95.43</c:v>
                </c:pt>
                <c:pt idx="82">
                  <c:v>100.29</c:v>
                </c:pt>
                <c:pt idx="83">
                  <c:v>97.78</c:v>
                </c:pt>
                <c:pt idx="84">
                  <c:v>92.7</c:v>
                </c:pt>
                <c:pt idx="85">
                  <c:v>101.26</c:v>
                </c:pt>
                <c:pt idx="86">
                  <c:v>111.66</c:v>
                </c:pt>
                <c:pt idx="87">
                  <c:v>113.13</c:v>
                </c:pt>
                <c:pt idx="88">
                  <c:v>102.98</c:v>
                </c:pt>
                <c:pt idx="89">
                  <c:v>102.55</c:v>
                </c:pt>
                <c:pt idx="90">
                  <c:v>101.15</c:v>
                </c:pt>
                <c:pt idx="91">
                  <c:v>101.06</c:v>
                </c:pt>
                <c:pt idx="92">
                  <c:v>94.03</c:v>
                </c:pt>
                <c:pt idx="93">
                  <c:v>81.44</c:v>
                </c:pt>
                <c:pt idx="94">
                  <c:v>53.03</c:v>
                </c:pt>
                <c:pt idx="95">
                  <c:v>62.9</c:v>
                </c:pt>
                <c:pt idx="96">
                  <c:v>97.11</c:v>
                </c:pt>
                <c:pt idx="97">
                  <c:v>102.82</c:v>
                </c:pt>
                <c:pt idx="98">
                  <c:v>108.68</c:v>
                </c:pt>
                <c:pt idx="99">
                  <c:v>110.07</c:v>
                </c:pt>
                <c:pt idx="100">
                  <c:v>104.79</c:v>
                </c:pt>
                <c:pt idx="101">
                  <c:v>111.94</c:v>
                </c:pt>
                <c:pt idx="102">
                  <c:v>100.44</c:v>
                </c:pt>
                <c:pt idx="103">
                  <c:v>107.51</c:v>
                </c:pt>
                <c:pt idx="104">
                  <c:v>111.06</c:v>
                </c:pt>
                <c:pt idx="105">
                  <c:v>120.89</c:v>
                </c:pt>
                <c:pt idx="106">
                  <c:v>131.42</c:v>
                </c:pt>
                <c:pt idx="107">
                  <c:v>127.35</c:v>
                </c:pt>
                <c:pt idx="108">
                  <c:v>145.35</c:v>
                </c:pt>
                <c:pt idx="109">
                  <c:v>148.9</c:v>
                </c:pt>
                <c:pt idx="110">
                  <c:v>153.54</c:v>
                </c:pt>
                <c:pt idx="111">
                  <c:v>176.89</c:v>
                </c:pt>
                <c:pt idx="112">
                  <c:v>180.9</c:v>
                </c:pt>
                <c:pt idx="113">
                  <c:v>190.5</c:v>
                </c:pt>
                <c:pt idx="114">
                  <c:v>148.63</c:v>
                </c:pt>
                <c:pt idx="115">
                  <c:v>144.83</c:v>
                </c:pt>
                <c:pt idx="116">
                  <c:v>151.85</c:v>
                </c:pt>
                <c:pt idx="117">
                  <c:v>152.82</c:v>
                </c:pt>
                <c:pt idx="118">
                  <c:v>161.67</c:v>
                </c:pt>
                <c:pt idx="119">
                  <c:v>151.52</c:v>
                </c:pt>
                <c:pt idx="120">
                  <c:v>160.86</c:v>
                </c:pt>
                <c:pt idx="121">
                  <c:v>233.8</c:v>
                </c:pt>
                <c:pt idx="122">
                  <c:v>207.56</c:v>
                </c:pt>
                <c:pt idx="123">
                  <c:v>221.43</c:v>
                </c:pt>
                <c:pt idx="124">
                  <c:v>211.74</c:v>
                </c:pt>
                <c:pt idx="125">
                  <c:v>196.95</c:v>
                </c:pt>
                <c:pt idx="126">
                  <c:v>189.29</c:v>
                </c:pt>
                <c:pt idx="127">
                  <c:v>169.3</c:v>
                </c:pt>
                <c:pt idx="128">
                  <c:v>187.53</c:v>
                </c:pt>
                <c:pt idx="129">
                  <c:v>200.6</c:v>
                </c:pt>
                <c:pt idx="130">
                  <c:v>207.54</c:v>
                </c:pt>
                <c:pt idx="131">
                  <c:v>237.59</c:v>
                </c:pt>
                <c:pt idx="132">
                  <c:v>200.97</c:v>
                </c:pt>
                <c:pt idx="133">
                  <c:v>186.13</c:v>
                </c:pt>
                <c:pt idx="134">
                  <c:v>180.33</c:v>
                </c:pt>
                <c:pt idx="135">
                  <c:v>201.99</c:v>
                </c:pt>
                <c:pt idx="136">
                  <c:v>215.0</c:v>
                </c:pt>
                <c:pt idx="137">
                  <c:v>206.12</c:v>
                </c:pt>
                <c:pt idx="138">
                  <c:v>192.28</c:v>
                </c:pt>
                <c:pt idx="139">
                  <c:v>206.35</c:v>
                </c:pt>
                <c:pt idx="140">
                  <c:v>204.97</c:v>
                </c:pt>
                <c:pt idx="141">
                  <c:v>207.98</c:v>
                </c:pt>
                <c:pt idx="142">
                  <c:v>220.86</c:v>
                </c:pt>
                <c:pt idx="143">
                  <c:v>219.7</c:v>
                </c:pt>
                <c:pt idx="144">
                  <c:v>214.64</c:v>
                </c:pt>
                <c:pt idx="145">
                  <c:v>233.22</c:v>
                </c:pt>
                <c:pt idx="146">
                  <c:v>220.74</c:v>
                </c:pt>
                <c:pt idx="147">
                  <c:v>217.62</c:v>
                </c:pt>
                <c:pt idx="148">
                  <c:v>227.6</c:v>
                </c:pt>
                <c:pt idx="149">
                  <c:v>222.4</c:v>
                </c:pt>
                <c:pt idx="150">
                  <c:v>235.54</c:v>
                </c:pt>
                <c:pt idx="151">
                  <c:v>233.76</c:v>
                </c:pt>
                <c:pt idx="152">
                  <c:v>231.43</c:v>
                </c:pt>
                <c:pt idx="153">
                  <c:v>243.04</c:v>
                </c:pt>
                <c:pt idx="154">
                  <c:v>246.2</c:v>
                </c:pt>
              </c:numCache>
            </c:numRef>
          </c:yVal>
        </c:ser>
        <c:axId val="81357786"/>
        <c:axId val="81357787"/>
      </c:scatterChart>
      <c:valAx>
        <c:axId val="8135778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87"/>
        <c:crosses val="autoZero"/>
      </c:valAx>
      <c:valAx>
        <c:axId val="8135778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 (IOPS)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8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1.07</c:v>
                </c:pt>
                <c:pt idx="1">
                  <c:v>0.86</c:v>
                </c:pt>
                <c:pt idx="2">
                  <c:v>0.69</c:v>
                </c:pt>
                <c:pt idx="3">
                  <c:v>0.75</c:v>
                </c:pt>
                <c:pt idx="4">
                  <c:v>0.91</c:v>
                </c:pt>
                <c:pt idx="5">
                  <c:v>0.8</c:v>
                </c:pt>
                <c:pt idx="6">
                  <c:v>0.58</c:v>
                </c:pt>
                <c:pt idx="7">
                  <c:v>0.43</c:v>
                </c:pt>
                <c:pt idx="8">
                  <c:v>0.46</c:v>
                </c:pt>
                <c:pt idx="9">
                  <c:v>0.42</c:v>
                </c:pt>
                <c:pt idx="10">
                  <c:v>0.48</c:v>
                </c:pt>
                <c:pt idx="11">
                  <c:v>0.39</c:v>
                </c:pt>
                <c:pt idx="12">
                  <c:v>0.42</c:v>
                </c:pt>
                <c:pt idx="13">
                  <c:v>0.49</c:v>
                </c:pt>
                <c:pt idx="14">
                  <c:v>0.46</c:v>
                </c:pt>
                <c:pt idx="15">
                  <c:v>0.45</c:v>
                </c:pt>
                <c:pt idx="16">
                  <c:v>0.45</c:v>
                </c:pt>
                <c:pt idx="17">
                  <c:v>0.53</c:v>
                </c:pt>
                <c:pt idx="18">
                  <c:v>0.53</c:v>
                </c:pt>
                <c:pt idx="19">
                  <c:v>0.51</c:v>
                </c:pt>
                <c:pt idx="20">
                  <c:v>0.67</c:v>
                </c:pt>
                <c:pt idx="21">
                  <c:v>0.67</c:v>
                </c:pt>
                <c:pt idx="22">
                  <c:v>0.59</c:v>
                </c:pt>
                <c:pt idx="23">
                  <c:v>0.65</c:v>
                </c:pt>
                <c:pt idx="24">
                  <c:v>2.74</c:v>
                </c:pt>
                <c:pt idx="25">
                  <c:v>1.85</c:v>
                </c:pt>
                <c:pt idx="26">
                  <c:v>1.34</c:v>
                </c:pt>
                <c:pt idx="27">
                  <c:v>1.47</c:v>
                </c:pt>
                <c:pt idx="28">
                  <c:v>1.39</c:v>
                </c:pt>
                <c:pt idx="29">
                  <c:v>1.34</c:v>
                </c:pt>
                <c:pt idx="30">
                  <c:v>1.15</c:v>
                </c:pt>
                <c:pt idx="31">
                  <c:v>0.81</c:v>
                </c:pt>
                <c:pt idx="32">
                  <c:v>0.71</c:v>
                </c:pt>
                <c:pt idx="33">
                  <c:v>0.6</c:v>
                </c:pt>
                <c:pt idx="34">
                  <c:v>0.59</c:v>
                </c:pt>
                <c:pt idx="35">
                  <c:v>0.67</c:v>
                </c:pt>
                <c:pt idx="36">
                  <c:v>0.67</c:v>
                </c:pt>
                <c:pt idx="37">
                  <c:v>0.68</c:v>
                </c:pt>
                <c:pt idx="38">
                  <c:v>0.67</c:v>
                </c:pt>
                <c:pt idx="39">
                  <c:v>0.74</c:v>
                </c:pt>
                <c:pt idx="40">
                  <c:v>0.59</c:v>
                </c:pt>
                <c:pt idx="41">
                  <c:v>0.56</c:v>
                </c:pt>
                <c:pt idx="42">
                  <c:v>0.51</c:v>
                </c:pt>
                <c:pt idx="43">
                  <c:v>0.46</c:v>
                </c:pt>
                <c:pt idx="44">
                  <c:v>0.55</c:v>
                </c:pt>
                <c:pt idx="45">
                  <c:v>0.55</c:v>
                </c:pt>
                <c:pt idx="46">
                  <c:v>0.63</c:v>
                </c:pt>
                <c:pt idx="47">
                  <c:v>0.5</c:v>
                </c:pt>
                <c:pt idx="48">
                  <c:v>0.48</c:v>
                </c:pt>
                <c:pt idx="49">
                  <c:v>0.57</c:v>
                </c:pt>
                <c:pt idx="50">
                  <c:v>0.54</c:v>
                </c:pt>
                <c:pt idx="51">
                  <c:v>0.5</c:v>
                </c:pt>
                <c:pt idx="52">
                  <c:v>0.33</c:v>
                </c:pt>
                <c:pt idx="53">
                  <c:v>0.38</c:v>
                </c:pt>
                <c:pt idx="54">
                  <c:v>0.37</c:v>
                </c:pt>
                <c:pt idx="55">
                  <c:v>0.35</c:v>
                </c:pt>
                <c:pt idx="56">
                  <c:v>0.39</c:v>
                </c:pt>
                <c:pt idx="57">
                  <c:v>0.45</c:v>
                </c:pt>
                <c:pt idx="58">
                  <c:v>0.43</c:v>
                </c:pt>
                <c:pt idx="59">
                  <c:v>0.45</c:v>
                </c:pt>
                <c:pt idx="60">
                  <c:v>0.47</c:v>
                </c:pt>
                <c:pt idx="61">
                  <c:v>0.5</c:v>
                </c:pt>
                <c:pt idx="62">
                  <c:v>0.46</c:v>
                </c:pt>
                <c:pt idx="63">
                  <c:v>0.57</c:v>
                </c:pt>
                <c:pt idx="64">
                  <c:v>0.62</c:v>
                </c:pt>
                <c:pt idx="65">
                  <c:v>0.54</c:v>
                </c:pt>
                <c:pt idx="66">
                  <c:v>0.61</c:v>
                </c:pt>
                <c:pt idx="67">
                  <c:v>0.53</c:v>
                </c:pt>
                <c:pt idx="68">
                  <c:v>0.57</c:v>
                </c:pt>
                <c:pt idx="69">
                  <c:v>0.6</c:v>
                </c:pt>
                <c:pt idx="70">
                  <c:v>0.51</c:v>
                </c:pt>
                <c:pt idx="71">
                  <c:v>0.57</c:v>
                </c:pt>
                <c:pt idx="72">
                  <c:v>0.94</c:v>
                </c:pt>
                <c:pt idx="73">
                  <c:v>1.18</c:v>
                </c:pt>
                <c:pt idx="74">
                  <c:v>1.12</c:v>
                </c:pt>
                <c:pt idx="75">
                  <c:v>0.83</c:v>
                </c:pt>
                <c:pt idx="76">
                  <c:v>0.66</c:v>
                </c:pt>
                <c:pt idx="77">
                  <c:v>0.69</c:v>
                </c:pt>
                <c:pt idx="78">
                  <c:v>0.76</c:v>
                </c:pt>
                <c:pt idx="79">
                  <c:v>0.7</c:v>
                </c:pt>
                <c:pt idx="80">
                  <c:v>0.63</c:v>
                </c:pt>
                <c:pt idx="81">
                  <c:v>0.64</c:v>
                </c:pt>
                <c:pt idx="82">
                  <c:v>0.65</c:v>
                </c:pt>
                <c:pt idx="83">
                  <c:v>0.65</c:v>
                </c:pt>
                <c:pt idx="84">
                  <c:v>0.66</c:v>
                </c:pt>
                <c:pt idx="85">
                  <c:v>0.62</c:v>
                </c:pt>
                <c:pt idx="86">
                  <c:v>0.73</c:v>
                </c:pt>
                <c:pt idx="87">
                  <c:v>0.76</c:v>
                </c:pt>
                <c:pt idx="88">
                  <c:v>0.76</c:v>
                </c:pt>
                <c:pt idx="89">
                  <c:v>0.72</c:v>
                </c:pt>
                <c:pt idx="90">
                  <c:v>0.72</c:v>
                </c:pt>
                <c:pt idx="91">
                  <c:v>0.73</c:v>
                </c:pt>
                <c:pt idx="92">
                  <c:v>0.65</c:v>
                </c:pt>
                <c:pt idx="93">
                  <c:v>0.62</c:v>
                </c:pt>
                <c:pt idx="94">
                  <c:v>0.41</c:v>
                </c:pt>
                <c:pt idx="95">
                  <c:v>0.48</c:v>
                </c:pt>
                <c:pt idx="96">
                  <c:v>0.68</c:v>
                </c:pt>
                <c:pt idx="97">
                  <c:v>0.8</c:v>
                </c:pt>
                <c:pt idx="98">
                  <c:v>0.7</c:v>
                </c:pt>
                <c:pt idx="99">
                  <c:v>0.67</c:v>
                </c:pt>
                <c:pt idx="100">
                  <c:v>0.68</c:v>
                </c:pt>
                <c:pt idx="101">
                  <c:v>0.73</c:v>
                </c:pt>
                <c:pt idx="102">
                  <c:v>0.68</c:v>
                </c:pt>
                <c:pt idx="103">
                  <c:v>0.67</c:v>
                </c:pt>
                <c:pt idx="104">
                  <c:v>0.71</c:v>
                </c:pt>
                <c:pt idx="105">
                  <c:v>0.85</c:v>
                </c:pt>
                <c:pt idx="106">
                  <c:v>0.96</c:v>
                </c:pt>
                <c:pt idx="107">
                  <c:v>0.84</c:v>
                </c:pt>
                <c:pt idx="108">
                  <c:v>1.04</c:v>
                </c:pt>
                <c:pt idx="109">
                  <c:v>1.05</c:v>
                </c:pt>
                <c:pt idx="110">
                  <c:v>1.18</c:v>
                </c:pt>
                <c:pt idx="111">
                  <c:v>1.14</c:v>
                </c:pt>
                <c:pt idx="112">
                  <c:v>1.15</c:v>
                </c:pt>
                <c:pt idx="113">
                  <c:v>1.27</c:v>
                </c:pt>
                <c:pt idx="114">
                  <c:v>0.95</c:v>
                </c:pt>
                <c:pt idx="115">
                  <c:v>0.83</c:v>
                </c:pt>
                <c:pt idx="116">
                  <c:v>0.77</c:v>
                </c:pt>
                <c:pt idx="117">
                  <c:v>0.8</c:v>
                </c:pt>
                <c:pt idx="118">
                  <c:v>0.81</c:v>
                </c:pt>
                <c:pt idx="119">
                  <c:v>0.73</c:v>
                </c:pt>
                <c:pt idx="120">
                  <c:v>0.78</c:v>
                </c:pt>
                <c:pt idx="121">
                  <c:v>1.01</c:v>
                </c:pt>
                <c:pt idx="122">
                  <c:v>0.97</c:v>
                </c:pt>
                <c:pt idx="123">
                  <c:v>1.04</c:v>
                </c:pt>
                <c:pt idx="124">
                  <c:v>1.01</c:v>
                </c:pt>
                <c:pt idx="125">
                  <c:v>0.95</c:v>
                </c:pt>
                <c:pt idx="126">
                  <c:v>0.91</c:v>
                </c:pt>
                <c:pt idx="127">
                  <c:v>0.85</c:v>
                </c:pt>
                <c:pt idx="128">
                  <c:v>0.93</c:v>
                </c:pt>
                <c:pt idx="129">
                  <c:v>1.03</c:v>
                </c:pt>
                <c:pt idx="130">
                  <c:v>1.02</c:v>
                </c:pt>
                <c:pt idx="131">
                  <c:v>1.18</c:v>
                </c:pt>
                <c:pt idx="132">
                  <c:v>1.01</c:v>
                </c:pt>
                <c:pt idx="133">
                  <c:v>0.93</c:v>
                </c:pt>
                <c:pt idx="134">
                  <c:v>0.89</c:v>
                </c:pt>
                <c:pt idx="135">
                  <c:v>0.98</c:v>
                </c:pt>
                <c:pt idx="136">
                  <c:v>1.05</c:v>
                </c:pt>
                <c:pt idx="137">
                  <c:v>1.04</c:v>
                </c:pt>
                <c:pt idx="138">
                  <c:v>0.96</c:v>
                </c:pt>
                <c:pt idx="139">
                  <c:v>1.05</c:v>
                </c:pt>
                <c:pt idx="140">
                  <c:v>1.04</c:v>
                </c:pt>
                <c:pt idx="141">
                  <c:v>1.1</c:v>
                </c:pt>
                <c:pt idx="142">
                  <c:v>1.11</c:v>
                </c:pt>
                <c:pt idx="143">
                  <c:v>1.25</c:v>
                </c:pt>
                <c:pt idx="144">
                  <c:v>1.38</c:v>
                </c:pt>
                <c:pt idx="145">
                  <c:v>1.44</c:v>
                </c:pt>
                <c:pt idx="146">
                  <c:v>1.28</c:v>
                </c:pt>
                <c:pt idx="147">
                  <c:v>1.01</c:v>
                </c:pt>
                <c:pt idx="148">
                  <c:v>1.16</c:v>
                </c:pt>
                <c:pt idx="149">
                  <c:v>1.08</c:v>
                </c:pt>
                <c:pt idx="150">
                  <c:v>1.19</c:v>
                </c:pt>
                <c:pt idx="151">
                  <c:v>1.2</c:v>
                </c:pt>
                <c:pt idx="152">
                  <c:v>1.26</c:v>
                </c:pt>
                <c:pt idx="153">
                  <c:v>1.18</c:v>
                </c:pt>
                <c:pt idx="154">
                  <c:v>1.18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1.07</c:v>
                </c:pt>
                <c:pt idx="1">
                  <c:v>0.86</c:v>
                </c:pt>
                <c:pt idx="2">
                  <c:v>0.69</c:v>
                </c:pt>
                <c:pt idx="3">
                  <c:v>0.75</c:v>
                </c:pt>
                <c:pt idx="4">
                  <c:v>0.91</c:v>
                </c:pt>
                <c:pt idx="5">
                  <c:v>0.8</c:v>
                </c:pt>
                <c:pt idx="6">
                  <c:v>0.58</c:v>
                </c:pt>
                <c:pt idx="7">
                  <c:v>0.43</c:v>
                </c:pt>
                <c:pt idx="8">
                  <c:v>0.46</c:v>
                </c:pt>
                <c:pt idx="9">
                  <c:v>0.42</c:v>
                </c:pt>
                <c:pt idx="10">
                  <c:v>0.48</c:v>
                </c:pt>
                <c:pt idx="11">
                  <c:v>0.39</c:v>
                </c:pt>
                <c:pt idx="12">
                  <c:v>0.42</c:v>
                </c:pt>
                <c:pt idx="13">
                  <c:v>0.49</c:v>
                </c:pt>
                <c:pt idx="14">
                  <c:v>0.46</c:v>
                </c:pt>
                <c:pt idx="15">
                  <c:v>0.45</c:v>
                </c:pt>
                <c:pt idx="16">
                  <c:v>0.45</c:v>
                </c:pt>
                <c:pt idx="17">
                  <c:v>0.53</c:v>
                </c:pt>
                <c:pt idx="18">
                  <c:v>0.53</c:v>
                </c:pt>
                <c:pt idx="19">
                  <c:v>0.51</c:v>
                </c:pt>
                <c:pt idx="20">
                  <c:v>0.67</c:v>
                </c:pt>
                <c:pt idx="21">
                  <c:v>0.67</c:v>
                </c:pt>
                <c:pt idx="22">
                  <c:v>0.59</c:v>
                </c:pt>
                <c:pt idx="23">
                  <c:v>0.65</c:v>
                </c:pt>
                <c:pt idx="24">
                  <c:v>2.59</c:v>
                </c:pt>
                <c:pt idx="25">
                  <c:v>1.84</c:v>
                </c:pt>
                <c:pt idx="26">
                  <c:v>1.34</c:v>
                </c:pt>
                <c:pt idx="27">
                  <c:v>1.47</c:v>
                </c:pt>
                <c:pt idx="28">
                  <c:v>1.39</c:v>
                </c:pt>
                <c:pt idx="29">
                  <c:v>1.34</c:v>
                </c:pt>
                <c:pt idx="30">
                  <c:v>1.15</c:v>
                </c:pt>
                <c:pt idx="31">
                  <c:v>0.81</c:v>
                </c:pt>
                <c:pt idx="32">
                  <c:v>0.71</c:v>
                </c:pt>
                <c:pt idx="33">
                  <c:v>0.6</c:v>
                </c:pt>
                <c:pt idx="34">
                  <c:v>0.59</c:v>
                </c:pt>
                <c:pt idx="35">
                  <c:v>0.67</c:v>
                </c:pt>
                <c:pt idx="36">
                  <c:v>0.67</c:v>
                </c:pt>
                <c:pt idx="37">
                  <c:v>0.68</c:v>
                </c:pt>
                <c:pt idx="38">
                  <c:v>0.67</c:v>
                </c:pt>
                <c:pt idx="39">
                  <c:v>0.74</c:v>
                </c:pt>
                <c:pt idx="40">
                  <c:v>0.59</c:v>
                </c:pt>
                <c:pt idx="41">
                  <c:v>0.56</c:v>
                </c:pt>
                <c:pt idx="42">
                  <c:v>0.51</c:v>
                </c:pt>
                <c:pt idx="43">
                  <c:v>0.46</c:v>
                </c:pt>
                <c:pt idx="44">
                  <c:v>0.55</c:v>
                </c:pt>
                <c:pt idx="45">
                  <c:v>0.55</c:v>
                </c:pt>
                <c:pt idx="46">
                  <c:v>0.63</c:v>
                </c:pt>
                <c:pt idx="47">
                  <c:v>0.5</c:v>
                </c:pt>
                <c:pt idx="48">
                  <c:v>0.48</c:v>
                </c:pt>
                <c:pt idx="49">
                  <c:v>0.57</c:v>
                </c:pt>
                <c:pt idx="50">
                  <c:v>0.54</c:v>
                </c:pt>
                <c:pt idx="51">
                  <c:v>0.5</c:v>
                </c:pt>
                <c:pt idx="52">
                  <c:v>0.33</c:v>
                </c:pt>
                <c:pt idx="53">
                  <c:v>0.37</c:v>
                </c:pt>
                <c:pt idx="54">
                  <c:v>0.37</c:v>
                </c:pt>
                <c:pt idx="55">
                  <c:v>0.35</c:v>
                </c:pt>
                <c:pt idx="56">
                  <c:v>0.39</c:v>
                </c:pt>
                <c:pt idx="57">
                  <c:v>0.45</c:v>
                </c:pt>
                <c:pt idx="58">
                  <c:v>0.43</c:v>
                </c:pt>
                <c:pt idx="59">
                  <c:v>0.41</c:v>
                </c:pt>
                <c:pt idx="60">
                  <c:v>0.52</c:v>
                </c:pt>
                <c:pt idx="61">
                  <c:v>0.5</c:v>
                </c:pt>
                <c:pt idx="62">
                  <c:v>0.46</c:v>
                </c:pt>
                <c:pt idx="63">
                  <c:v>0.57</c:v>
                </c:pt>
                <c:pt idx="64">
                  <c:v>0.62</c:v>
                </c:pt>
                <c:pt idx="65">
                  <c:v>0.54</c:v>
                </c:pt>
                <c:pt idx="66">
                  <c:v>0.61</c:v>
                </c:pt>
                <c:pt idx="67">
                  <c:v>0.53</c:v>
                </c:pt>
                <c:pt idx="68">
                  <c:v>0.57</c:v>
                </c:pt>
                <c:pt idx="69">
                  <c:v>0.51</c:v>
                </c:pt>
                <c:pt idx="70">
                  <c:v>0.51</c:v>
                </c:pt>
                <c:pt idx="71">
                  <c:v>0.57</c:v>
                </c:pt>
                <c:pt idx="72">
                  <c:v>0.94</c:v>
                </c:pt>
                <c:pt idx="73">
                  <c:v>1.18</c:v>
                </c:pt>
                <c:pt idx="74">
                  <c:v>1.11</c:v>
                </c:pt>
                <c:pt idx="75">
                  <c:v>0.83</c:v>
                </c:pt>
                <c:pt idx="76">
                  <c:v>0.66</c:v>
                </c:pt>
                <c:pt idx="77">
                  <c:v>0.69</c:v>
                </c:pt>
                <c:pt idx="78">
                  <c:v>0.76</c:v>
                </c:pt>
                <c:pt idx="79">
                  <c:v>0.68</c:v>
                </c:pt>
                <c:pt idx="80">
                  <c:v>0.64</c:v>
                </c:pt>
                <c:pt idx="81">
                  <c:v>0.64</c:v>
                </c:pt>
                <c:pt idx="82">
                  <c:v>0.65</c:v>
                </c:pt>
                <c:pt idx="83">
                  <c:v>0.65</c:v>
                </c:pt>
                <c:pt idx="84">
                  <c:v>0.61</c:v>
                </c:pt>
                <c:pt idx="85">
                  <c:v>0.67</c:v>
                </c:pt>
                <c:pt idx="86">
                  <c:v>0.73</c:v>
                </c:pt>
                <c:pt idx="87">
                  <c:v>0.76</c:v>
                </c:pt>
                <c:pt idx="88">
                  <c:v>0.76</c:v>
                </c:pt>
                <c:pt idx="89">
                  <c:v>0.72</c:v>
                </c:pt>
                <c:pt idx="90">
                  <c:v>0.72</c:v>
                </c:pt>
                <c:pt idx="91">
                  <c:v>0.73</c:v>
                </c:pt>
                <c:pt idx="92">
                  <c:v>0.65</c:v>
                </c:pt>
                <c:pt idx="93">
                  <c:v>0.62</c:v>
                </c:pt>
                <c:pt idx="94">
                  <c:v>0.41</c:v>
                </c:pt>
                <c:pt idx="95">
                  <c:v>0.48</c:v>
                </c:pt>
                <c:pt idx="96">
                  <c:v>0.67</c:v>
                </c:pt>
                <c:pt idx="97">
                  <c:v>0.8</c:v>
                </c:pt>
                <c:pt idx="98">
                  <c:v>0.7</c:v>
                </c:pt>
                <c:pt idx="99">
                  <c:v>0.67</c:v>
                </c:pt>
                <c:pt idx="100">
                  <c:v>0.68</c:v>
                </c:pt>
                <c:pt idx="101">
                  <c:v>0.73</c:v>
                </c:pt>
                <c:pt idx="102">
                  <c:v>0.68</c:v>
                </c:pt>
                <c:pt idx="103">
                  <c:v>0.67</c:v>
                </c:pt>
                <c:pt idx="104">
                  <c:v>0.71</c:v>
                </c:pt>
                <c:pt idx="105">
                  <c:v>0.85</c:v>
                </c:pt>
                <c:pt idx="106">
                  <c:v>0.96</c:v>
                </c:pt>
                <c:pt idx="107">
                  <c:v>0.84</c:v>
                </c:pt>
                <c:pt idx="108">
                  <c:v>1.04</c:v>
                </c:pt>
                <c:pt idx="109">
                  <c:v>1.05</c:v>
                </c:pt>
                <c:pt idx="110">
                  <c:v>1.18</c:v>
                </c:pt>
                <c:pt idx="111">
                  <c:v>1.14</c:v>
                </c:pt>
                <c:pt idx="112">
                  <c:v>1.15</c:v>
                </c:pt>
                <c:pt idx="113">
                  <c:v>1.27</c:v>
                </c:pt>
                <c:pt idx="114">
                  <c:v>0.94</c:v>
                </c:pt>
                <c:pt idx="115">
                  <c:v>0.83</c:v>
                </c:pt>
                <c:pt idx="116">
                  <c:v>0.77</c:v>
                </c:pt>
                <c:pt idx="117">
                  <c:v>0.8</c:v>
                </c:pt>
                <c:pt idx="118">
                  <c:v>0.81</c:v>
                </c:pt>
                <c:pt idx="119">
                  <c:v>0.73</c:v>
                </c:pt>
                <c:pt idx="120">
                  <c:v>0.78</c:v>
                </c:pt>
                <c:pt idx="121">
                  <c:v>1.01</c:v>
                </c:pt>
                <c:pt idx="122">
                  <c:v>0.97</c:v>
                </c:pt>
                <c:pt idx="123">
                  <c:v>1.02</c:v>
                </c:pt>
                <c:pt idx="124">
                  <c:v>1.03</c:v>
                </c:pt>
                <c:pt idx="125">
                  <c:v>0.95</c:v>
                </c:pt>
                <c:pt idx="126">
                  <c:v>0.91</c:v>
                </c:pt>
                <c:pt idx="127">
                  <c:v>0.85</c:v>
                </c:pt>
                <c:pt idx="128">
                  <c:v>0.93</c:v>
                </c:pt>
                <c:pt idx="129">
                  <c:v>1.03</c:v>
                </c:pt>
                <c:pt idx="130">
                  <c:v>1.02</c:v>
                </c:pt>
                <c:pt idx="131">
                  <c:v>1.18</c:v>
                </c:pt>
                <c:pt idx="132">
                  <c:v>1.01</c:v>
                </c:pt>
                <c:pt idx="133">
                  <c:v>0.93</c:v>
                </c:pt>
                <c:pt idx="134">
                  <c:v>0.88</c:v>
                </c:pt>
                <c:pt idx="135">
                  <c:v>0.99</c:v>
                </c:pt>
                <c:pt idx="136">
                  <c:v>1.05</c:v>
                </c:pt>
                <c:pt idx="137">
                  <c:v>1.04</c:v>
                </c:pt>
                <c:pt idx="138">
                  <c:v>0.96</c:v>
                </c:pt>
                <c:pt idx="139">
                  <c:v>1.05</c:v>
                </c:pt>
                <c:pt idx="140">
                  <c:v>1.04</c:v>
                </c:pt>
                <c:pt idx="141">
                  <c:v>1.1</c:v>
                </c:pt>
                <c:pt idx="142">
                  <c:v>1.11</c:v>
                </c:pt>
                <c:pt idx="143">
                  <c:v>1.25</c:v>
                </c:pt>
                <c:pt idx="144">
                  <c:v>1.37</c:v>
                </c:pt>
                <c:pt idx="145">
                  <c:v>1.44</c:v>
                </c:pt>
                <c:pt idx="146">
                  <c:v>1.28</c:v>
                </c:pt>
                <c:pt idx="147">
                  <c:v>1.01</c:v>
                </c:pt>
                <c:pt idx="148">
                  <c:v>1.16</c:v>
                </c:pt>
                <c:pt idx="149">
                  <c:v>1.08</c:v>
                </c:pt>
                <c:pt idx="150">
                  <c:v>1.19</c:v>
                </c:pt>
                <c:pt idx="151">
                  <c:v>1.2</c:v>
                </c:pt>
                <c:pt idx="152">
                  <c:v>1.21</c:v>
                </c:pt>
                <c:pt idx="153">
                  <c:v>1.23</c:v>
                </c:pt>
                <c:pt idx="154">
                  <c:v>1.18</c:v>
                </c:pt>
              </c:numCache>
            </c:numRef>
          </c:yVal>
        </c:ser>
        <c:axId val="81357788"/>
        <c:axId val="81357789"/>
      </c:scatterChart>
      <c:valAx>
        <c:axId val="8135778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89"/>
        <c:crosses val="autoZero"/>
      </c:valAx>
      <c:valAx>
        <c:axId val="8135778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(MB/sec)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8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FAST 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FAST 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axId val="81357790"/>
        <c:axId val="81357791"/>
      </c:scatterChart>
      <c:valAx>
        <c:axId val="8135779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91"/>
        <c:crosses val="autoZero"/>
      </c:valAx>
      <c:valAx>
        <c:axId val="8135779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9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Resp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1.61</c:v>
                </c:pt>
                <c:pt idx="1">
                  <c:v>2.16</c:v>
                </c:pt>
                <c:pt idx="2">
                  <c:v>1.77</c:v>
                </c:pt>
                <c:pt idx="3">
                  <c:v>1.78</c:v>
                </c:pt>
                <c:pt idx="4">
                  <c:v>1.42</c:v>
                </c:pt>
                <c:pt idx="5">
                  <c:v>1.33</c:v>
                </c:pt>
                <c:pt idx="6">
                  <c:v>2.25</c:v>
                </c:pt>
                <c:pt idx="7">
                  <c:v>2.04</c:v>
                </c:pt>
                <c:pt idx="8">
                  <c:v>1.69</c:v>
                </c:pt>
                <c:pt idx="9">
                  <c:v>1.59</c:v>
                </c:pt>
                <c:pt idx="10">
                  <c:v>1.13</c:v>
                </c:pt>
                <c:pt idx="11">
                  <c:v>1.03</c:v>
                </c:pt>
                <c:pt idx="12">
                  <c:v>1.01</c:v>
                </c:pt>
                <c:pt idx="13">
                  <c:v>1.57</c:v>
                </c:pt>
                <c:pt idx="14">
                  <c:v>1.32</c:v>
                </c:pt>
                <c:pt idx="15">
                  <c:v>1.32</c:v>
                </c:pt>
                <c:pt idx="16">
                  <c:v>2.2</c:v>
                </c:pt>
                <c:pt idx="17">
                  <c:v>1.35</c:v>
                </c:pt>
                <c:pt idx="18">
                  <c:v>1.8</c:v>
                </c:pt>
                <c:pt idx="19">
                  <c:v>1.28</c:v>
                </c:pt>
                <c:pt idx="20">
                  <c:v>2.16</c:v>
                </c:pt>
                <c:pt idx="21">
                  <c:v>1.45</c:v>
                </c:pt>
                <c:pt idx="22">
                  <c:v>1.78</c:v>
                </c:pt>
                <c:pt idx="23">
                  <c:v>1.72</c:v>
                </c:pt>
                <c:pt idx="24">
                  <c:v>2.53</c:v>
                </c:pt>
                <c:pt idx="25">
                  <c:v>2.55</c:v>
                </c:pt>
                <c:pt idx="26">
                  <c:v>2.63</c:v>
                </c:pt>
                <c:pt idx="27">
                  <c:v>3.29</c:v>
                </c:pt>
                <c:pt idx="28">
                  <c:v>2.64</c:v>
                </c:pt>
                <c:pt idx="29">
                  <c:v>2.49</c:v>
                </c:pt>
                <c:pt idx="30">
                  <c:v>1.85</c:v>
                </c:pt>
                <c:pt idx="31">
                  <c:v>1.8</c:v>
                </c:pt>
                <c:pt idx="32">
                  <c:v>2.15</c:v>
                </c:pt>
                <c:pt idx="33">
                  <c:v>1.7</c:v>
                </c:pt>
                <c:pt idx="34">
                  <c:v>2.31</c:v>
                </c:pt>
                <c:pt idx="35">
                  <c:v>1.66</c:v>
                </c:pt>
                <c:pt idx="36">
                  <c:v>1.96</c:v>
                </c:pt>
                <c:pt idx="37">
                  <c:v>1.15</c:v>
                </c:pt>
                <c:pt idx="38">
                  <c:v>1.53</c:v>
                </c:pt>
                <c:pt idx="39">
                  <c:v>2.14</c:v>
                </c:pt>
                <c:pt idx="40">
                  <c:v>2.62</c:v>
                </c:pt>
                <c:pt idx="41">
                  <c:v>1.88</c:v>
                </c:pt>
                <c:pt idx="42">
                  <c:v>1.66</c:v>
                </c:pt>
                <c:pt idx="43">
                  <c:v>1.71</c:v>
                </c:pt>
                <c:pt idx="44">
                  <c:v>1.29</c:v>
                </c:pt>
                <c:pt idx="45">
                  <c:v>2.45</c:v>
                </c:pt>
                <c:pt idx="46">
                  <c:v>1.51</c:v>
                </c:pt>
                <c:pt idx="47">
                  <c:v>2.33</c:v>
                </c:pt>
                <c:pt idx="48">
                  <c:v>2.94</c:v>
                </c:pt>
                <c:pt idx="49">
                  <c:v>2.11</c:v>
                </c:pt>
                <c:pt idx="50">
                  <c:v>1.94</c:v>
                </c:pt>
                <c:pt idx="51">
                  <c:v>1.71</c:v>
                </c:pt>
                <c:pt idx="52">
                  <c:v>3.14</c:v>
                </c:pt>
                <c:pt idx="53">
                  <c:v>1.22</c:v>
                </c:pt>
                <c:pt idx="54">
                  <c:v>1.69</c:v>
                </c:pt>
                <c:pt idx="55">
                  <c:v>2.1</c:v>
                </c:pt>
                <c:pt idx="56">
                  <c:v>1.87</c:v>
                </c:pt>
                <c:pt idx="57">
                  <c:v>1.78</c:v>
                </c:pt>
                <c:pt idx="58">
                  <c:v>1.95</c:v>
                </c:pt>
                <c:pt idx="59">
                  <c:v>1.89</c:v>
                </c:pt>
                <c:pt idx="60">
                  <c:v>2.11</c:v>
                </c:pt>
                <c:pt idx="61">
                  <c:v>1.87</c:v>
                </c:pt>
                <c:pt idx="62">
                  <c:v>2.32</c:v>
                </c:pt>
                <c:pt idx="63">
                  <c:v>1.44</c:v>
                </c:pt>
                <c:pt idx="64">
                  <c:v>2.26</c:v>
                </c:pt>
                <c:pt idx="65">
                  <c:v>3.21</c:v>
                </c:pt>
                <c:pt idx="66">
                  <c:v>2.23</c:v>
                </c:pt>
                <c:pt idx="67">
                  <c:v>1.93</c:v>
                </c:pt>
                <c:pt idx="68">
                  <c:v>1.28</c:v>
                </c:pt>
                <c:pt idx="69">
                  <c:v>1.92</c:v>
                </c:pt>
                <c:pt idx="70">
                  <c:v>2.51</c:v>
                </c:pt>
                <c:pt idx="71">
                  <c:v>2.49</c:v>
                </c:pt>
                <c:pt idx="72">
                  <c:v>3.0</c:v>
                </c:pt>
                <c:pt idx="73">
                  <c:v>2.12</c:v>
                </c:pt>
                <c:pt idx="74">
                  <c:v>2.36</c:v>
                </c:pt>
                <c:pt idx="75">
                  <c:v>2.2</c:v>
                </c:pt>
                <c:pt idx="76">
                  <c:v>2.78</c:v>
                </c:pt>
                <c:pt idx="77">
                  <c:v>1.45</c:v>
                </c:pt>
                <c:pt idx="78">
                  <c:v>1.39</c:v>
                </c:pt>
                <c:pt idx="79">
                  <c:v>2.1</c:v>
                </c:pt>
                <c:pt idx="80">
                  <c:v>1.87</c:v>
                </c:pt>
                <c:pt idx="81">
                  <c:v>2.44</c:v>
                </c:pt>
                <c:pt idx="82">
                  <c:v>1.69</c:v>
                </c:pt>
                <c:pt idx="83">
                  <c:v>1.74</c:v>
                </c:pt>
                <c:pt idx="84">
                  <c:v>1.87</c:v>
                </c:pt>
                <c:pt idx="85">
                  <c:v>1.73</c:v>
                </c:pt>
                <c:pt idx="86">
                  <c:v>1.6</c:v>
                </c:pt>
                <c:pt idx="87">
                  <c:v>2.26</c:v>
                </c:pt>
                <c:pt idx="88">
                  <c:v>1.99</c:v>
                </c:pt>
                <c:pt idx="89">
                  <c:v>2.21</c:v>
                </c:pt>
                <c:pt idx="90">
                  <c:v>2.39</c:v>
                </c:pt>
                <c:pt idx="91">
                  <c:v>2.65</c:v>
                </c:pt>
                <c:pt idx="92">
                  <c:v>2.08</c:v>
                </c:pt>
                <c:pt idx="93">
                  <c:v>1.92</c:v>
                </c:pt>
                <c:pt idx="94">
                  <c:v>1.43</c:v>
                </c:pt>
                <c:pt idx="95">
                  <c:v>1.63</c:v>
                </c:pt>
                <c:pt idx="96">
                  <c:v>1.97</c:v>
                </c:pt>
                <c:pt idx="97">
                  <c:v>2.22</c:v>
                </c:pt>
                <c:pt idx="98">
                  <c:v>1.97</c:v>
                </c:pt>
                <c:pt idx="99">
                  <c:v>2.06</c:v>
                </c:pt>
                <c:pt idx="100">
                  <c:v>2.07</c:v>
                </c:pt>
                <c:pt idx="101">
                  <c:v>1.79</c:v>
                </c:pt>
                <c:pt idx="102">
                  <c:v>1.67</c:v>
                </c:pt>
                <c:pt idx="103">
                  <c:v>1.78</c:v>
                </c:pt>
                <c:pt idx="104">
                  <c:v>1.86</c:v>
                </c:pt>
                <c:pt idx="105">
                  <c:v>2.19</c:v>
                </c:pt>
                <c:pt idx="106">
                  <c:v>2.12</c:v>
                </c:pt>
                <c:pt idx="107">
                  <c:v>2.27</c:v>
                </c:pt>
                <c:pt idx="108">
                  <c:v>1.92</c:v>
                </c:pt>
                <c:pt idx="109">
                  <c:v>2.12</c:v>
                </c:pt>
                <c:pt idx="110">
                  <c:v>2.37</c:v>
                </c:pt>
                <c:pt idx="111">
                  <c:v>2.47</c:v>
                </c:pt>
                <c:pt idx="112">
                  <c:v>2.11</c:v>
                </c:pt>
                <c:pt idx="113">
                  <c:v>2.25</c:v>
                </c:pt>
                <c:pt idx="114">
                  <c:v>2.15</c:v>
                </c:pt>
                <c:pt idx="115">
                  <c:v>1.96</c:v>
                </c:pt>
                <c:pt idx="116">
                  <c:v>2.01</c:v>
                </c:pt>
                <c:pt idx="117">
                  <c:v>1.98</c:v>
                </c:pt>
                <c:pt idx="118">
                  <c:v>1.31</c:v>
                </c:pt>
                <c:pt idx="119">
                  <c:v>1.21</c:v>
                </c:pt>
                <c:pt idx="120">
                  <c:v>0.98</c:v>
                </c:pt>
                <c:pt idx="121">
                  <c:v>1.44</c:v>
                </c:pt>
                <c:pt idx="122">
                  <c:v>1.75</c:v>
                </c:pt>
                <c:pt idx="123">
                  <c:v>1.81</c:v>
                </c:pt>
                <c:pt idx="124">
                  <c:v>2.09</c:v>
                </c:pt>
                <c:pt idx="125">
                  <c:v>1.38</c:v>
                </c:pt>
                <c:pt idx="126">
                  <c:v>2.19</c:v>
                </c:pt>
                <c:pt idx="127">
                  <c:v>1.3</c:v>
                </c:pt>
                <c:pt idx="128">
                  <c:v>1.02</c:v>
                </c:pt>
                <c:pt idx="129">
                  <c:v>1.34</c:v>
                </c:pt>
                <c:pt idx="130">
                  <c:v>1.99</c:v>
                </c:pt>
                <c:pt idx="131">
                  <c:v>1.09</c:v>
                </c:pt>
                <c:pt idx="132">
                  <c:v>1.07</c:v>
                </c:pt>
                <c:pt idx="133">
                  <c:v>1.05</c:v>
                </c:pt>
                <c:pt idx="134">
                  <c:v>0.93</c:v>
                </c:pt>
                <c:pt idx="135">
                  <c:v>1.17</c:v>
                </c:pt>
                <c:pt idx="136">
                  <c:v>1.03</c:v>
                </c:pt>
                <c:pt idx="137">
                  <c:v>0.99</c:v>
                </c:pt>
                <c:pt idx="138">
                  <c:v>1.9</c:v>
                </c:pt>
                <c:pt idx="139">
                  <c:v>1.81</c:v>
                </c:pt>
                <c:pt idx="140">
                  <c:v>1.56</c:v>
                </c:pt>
                <c:pt idx="141">
                  <c:v>1.57</c:v>
                </c:pt>
                <c:pt idx="142">
                  <c:v>1.53</c:v>
                </c:pt>
                <c:pt idx="143">
                  <c:v>1.26</c:v>
                </c:pt>
                <c:pt idx="144">
                  <c:v>1.96</c:v>
                </c:pt>
                <c:pt idx="145">
                  <c:v>1.74</c:v>
                </c:pt>
                <c:pt idx="146">
                  <c:v>1.61</c:v>
                </c:pt>
                <c:pt idx="147">
                  <c:v>1.45</c:v>
                </c:pt>
                <c:pt idx="148">
                  <c:v>1.61</c:v>
                </c:pt>
                <c:pt idx="149">
                  <c:v>1.36</c:v>
                </c:pt>
                <c:pt idx="150">
                  <c:v>1.43</c:v>
                </c:pt>
                <c:pt idx="151">
                  <c:v>1.74</c:v>
                </c:pt>
                <c:pt idx="152">
                  <c:v>1.24</c:v>
                </c:pt>
                <c:pt idx="153">
                  <c:v>1.53</c:v>
                </c:pt>
                <c:pt idx="154">
                  <c:v>1.24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792"/>
        <c:axId val="81357793"/>
      </c:scatterChart>
      <c:valAx>
        <c:axId val="8135779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93"/>
        <c:crosses val="autoZero"/>
      </c:valAx>
      <c:valAx>
        <c:axId val="8135779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92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Queue Length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0.53</c:v>
                </c:pt>
                <c:pt idx="1">
                  <c:v>0.57</c:v>
                </c:pt>
                <c:pt idx="2">
                  <c:v>0.42</c:v>
                </c:pt>
                <c:pt idx="3">
                  <c:v>0.47</c:v>
                </c:pt>
                <c:pt idx="4">
                  <c:v>0.41</c:v>
                </c:pt>
                <c:pt idx="5">
                  <c:v>0.33</c:v>
                </c:pt>
                <c:pt idx="6">
                  <c:v>0.4</c:v>
                </c:pt>
                <c:pt idx="7">
                  <c:v>0.31</c:v>
                </c:pt>
                <c:pt idx="8">
                  <c:v>0.27</c:v>
                </c:pt>
                <c:pt idx="9">
                  <c:v>0.24</c:v>
                </c:pt>
                <c:pt idx="10">
                  <c:v>0.19</c:v>
                </c:pt>
                <c:pt idx="11">
                  <c:v>0.14</c:v>
                </c:pt>
                <c:pt idx="12">
                  <c:v>0.15</c:v>
                </c:pt>
                <c:pt idx="13">
                  <c:v>0.27</c:v>
                </c:pt>
                <c:pt idx="14">
                  <c:v>0.21</c:v>
                </c:pt>
                <c:pt idx="15">
                  <c:v>0.22</c:v>
                </c:pt>
                <c:pt idx="16">
                  <c:v>0.34</c:v>
                </c:pt>
                <c:pt idx="17">
                  <c:v>0.25</c:v>
                </c:pt>
                <c:pt idx="18">
                  <c:v>0.32</c:v>
                </c:pt>
                <c:pt idx="19">
                  <c:v>0.22</c:v>
                </c:pt>
                <c:pt idx="20">
                  <c:v>0.46</c:v>
                </c:pt>
                <c:pt idx="21">
                  <c:v>0.3</c:v>
                </c:pt>
                <c:pt idx="22">
                  <c:v>0.35</c:v>
                </c:pt>
                <c:pt idx="23">
                  <c:v>0.35</c:v>
                </c:pt>
                <c:pt idx="24">
                  <c:v>0.76</c:v>
                </c:pt>
                <c:pt idx="25">
                  <c:v>0.72</c:v>
                </c:pt>
                <c:pt idx="26">
                  <c:v>0.64</c:v>
                </c:pt>
                <c:pt idx="27">
                  <c:v>0.94</c:v>
                </c:pt>
                <c:pt idx="28">
                  <c:v>0.7</c:v>
                </c:pt>
                <c:pt idx="29">
                  <c:v>0.69</c:v>
                </c:pt>
                <c:pt idx="30">
                  <c:v>0.49</c:v>
                </c:pt>
                <c:pt idx="31">
                  <c:v>0.39</c:v>
                </c:pt>
                <c:pt idx="32">
                  <c:v>0.48</c:v>
                </c:pt>
                <c:pt idx="33">
                  <c:v>0.33</c:v>
                </c:pt>
                <c:pt idx="34">
                  <c:v>0.46</c:v>
                </c:pt>
                <c:pt idx="35">
                  <c:v>0.36</c:v>
                </c:pt>
                <c:pt idx="36">
                  <c:v>0.41</c:v>
                </c:pt>
                <c:pt idx="37">
                  <c:v>0.25</c:v>
                </c:pt>
                <c:pt idx="38">
                  <c:v>0.33</c:v>
                </c:pt>
                <c:pt idx="39">
                  <c:v>0.49</c:v>
                </c:pt>
                <c:pt idx="40">
                  <c:v>0.47</c:v>
                </c:pt>
                <c:pt idx="41">
                  <c:v>0.32</c:v>
                </c:pt>
                <c:pt idx="42">
                  <c:v>0.26</c:v>
                </c:pt>
                <c:pt idx="43">
                  <c:v>0.25</c:v>
                </c:pt>
                <c:pt idx="44">
                  <c:v>0.21</c:v>
                </c:pt>
                <c:pt idx="45">
                  <c:v>0.41</c:v>
                </c:pt>
                <c:pt idx="46">
                  <c:v>0.26</c:v>
                </c:pt>
                <c:pt idx="47">
                  <c:v>0.36</c:v>
                </c:pt>
                <c:pt idx="48">
                  <c:v>0.41</c:v>
                </c:pt>
                <c:pt idx="49">
                  <c:v>0.32</c:v>
                </c:pt>
                <c:pt idx="50">
                  <c:v>0.3</c:v>
                </c:pt>
                <c:pt idx="51">
                  <c:v>0.27</c:v>
                </c:pt>
                <c:pt idx="52">
                  <c:v>0.32</c:v>
                </c:pt>
                <c:pt idx="53">
                  <c:v>0.15</c:v>
                </c:pt>
                <c:pt idx="54">
                  <c:v>0.2</c:v>
                </c:pt>
                <c:pt idx="55">
                  <c:v>0.24</c:v>
                </c:pt>
                <c:pt idx="56">
                  <c:v>0.24</c:v>
                </c:pt>
                <c:pt idx="57">
                  <c:v>0.23</c:v>
                </c:pt>
                <c:pt idx="58">
                  <c:v>0.27</c:v>
                </c:pt>
                <c:pt idx="59">
                  <c:v>0.23</c:v>
                </c:pt>
                <c:pt idx="60">
                  <c:v>0.32</c:v>
                </c:pt>
                <c:pt idx="61">
                  <c:v>0.29</c:v>
                </c:pt>
                <c:pt idx="62">
                  <c:v>0.34</c:v>
                </c:pt>
                <c:pt idx="63">
                  <c:v>0.24</c:v>
                </c:pt>
                <c:pt idx="64">
                  <c:v>0.39</c:v>
                </c:pt>
                <c:pt idx="65">
                  <c:v>0.5</c:v>
                </c:pt>
                <c:pt idx="66">
                  <c:v>0.4</c:v>
                </c:pt>
                <c:pt idx="67">
                  <c:v>0.32</c:v>
                </c:pt>
                <c:pt idx="68">
                  <c:v>0.22</c:v>
                </c:pt>
                <c:pt idx="69">
                  <c:v>0.18</c:v>
                </c:pt>
                <c:pt idx="70">
                  <c:v>0.38</c:v>
                </c:pt>
                <c:pt idx="71">
                  <c:v>0.43</c:v>
                </c:pt>
                <c:pt idx="72">
                  <c:v>0.68</c:v>
                </c:pt>
                <c:pt idx="73">
                  <c:v>0.62</c:v>
                </c:pt>
                <c:pt idx="74">
                  <c:v>0.66</c:v>
                </c:pt>
                <c:pt idx="75">
                  <c:v>0.51</c:v>
                </c:pt>
                <c:pt idx="76">
                  <c:v>0.55</c:v>
                </c:pt>
                <c:pt idx="77">
                  <c:v>0.3</c:v>
                </c:pt>
                <c:pt idx="78">
                  <c:v>0.32</c:v>
                </c:pt>
                <c:pt idx="79">
                  <c:v>0.45</c:v>
                </c:pt>
                <c:pt idx="80">
                  <c:v>0.36</c:v>
                </c:pt>
                <c:pt idx="81">
                  <c:v>0.47</c:v>
                </c:pt>
                <c:pt idx="82">
                  <c:v>0.34</c:v>
                </c:pt>
                <c:pt idx="83">
                  <c:v>0.34</c:v>
                </c:pt>
                <c:pt idx="84">
                  <c:v>0.36</c:v>
                </c:pt>
                <c:pt idx="85">
                  <c:v>0.34</c:v>
                </c:pt>
                <c:pt idx="86">
                  <c:v>0.36</c:v>
                </c:pt>
                <c:pt idx="87">
                  <c:v>0.51</c:v>
                </c:pt>
                <c:pt idx="88">
                  <c:v>0.41</c:v>
                </c:pt>
                <c:pt idx="89">
                  <c:v>0.45</c:v>
                </c:pt>
                <c:pt idx="90">
                  <c:v>0.48</c:v>
                </c:pt>
                <c:pt idx="91">
                  <c:v>0.54</c:v>
                </c:pt>
                <c:pt idx="92">
                  <c:v>0.39</c:v>
                </c:pt>
                <c:pt idx="93">
                  <c:v>0.31</c:v>
                </c:pt>
                <c:pt idx="94">
                  <c:v>0.15</c:v>
                </c:pt>
                <c:pt idx="95">
                  <c:v>0.21</c:v>
                </c:pt>
                <c:pt idx="96">
                  <c:v>0.38</c:v>
                </c:pt>
                <c:pt idx="97">
                  <c:v>0.46</c:v>
                </c:pt>
                <c:pt idx="98">
                  <c:v>0.43</c:v>
                </c:pt>
                <c:pt idx="99">
                  <c:v>0.45</c:v>
                </c:pt>
                <c:pt idx="100">
                  <c:v>0.43</c:v>
                </c:pt>
                <c:pt idx="101">
                  <c:v>0.4</c:v>
                </c:pt>
                <c:pt idx="102">
                  <c:v>0.33</c:v>
                </c:pt>
                <c:pt idx="103">
                  <c:v>0.38</c:v>
                </c:pt>
                <c:pt idx="104">
                  <c:v>0.41</c:v>
                </c:pt>
                <c:pt idx="105">
                  <c:v>0.53</c:v>
                </c:pt>
                <c:pt idx="106">
                  <c:v>0.56</c:v>
                </c:pt>
                <c:pt idx="107">
                  <c:v>0.58</c:v>
                </c:pt>
                <c:pt idx="108">
                  <c:v>0.56</c:v>
                </c:pt>
                <c:pt idx="109">
                  <c:v>0.63</c:v>
                </c:pt>
                <c:pt idx="110">
                  <c:v>0.73</c:v>
                </c:pt>
                <c:pt idx="111">
                  <c:v>0.88</c:v>
                </c:pt>
                <c:pt idx="112">
                  <c:v>0.77</c:v>
                </c:pt>
                <c:pt idx="113">
                  <c:v>0.86</c:v>
                </c:pt>
                <c:pt idx="114">
                  <c:v>0.64</c:v>
                </c:pt>
                <c:pt idx="115">
                  <c:v>0.57</c:v>
                </c:pt>
                <c:pt idx="116">
                  <c:v>0.61</c:v>
                </c:pt>
                <c:pt idx="117">
                  <c:v>0.6</c:v>
                </c:pt>
                <c:pt idx="118">
                  <c:v>0.42</c:v>
                </c:pt>
                <c:pt idx="119">
                  <c:v>0.37</c:v>
                </c:pt>
                <c:pt idx="120">
                  <c:v>0.31</c:v>
                </c:pt>
                <c:pt idx="121">
                  <c:v>0.67</c:v>
                </c:pt>
                <c:pt idx="122">
                  <c:v>0.73</c:v>
                </c:pt>
                <c:pt idx="123">
                  <c:v>0.81</c:v>
                </c:pt>
                <c:pt idx="124">
                  <c:v>0.88</c:v>
                </c:pt>
                <c:pt idx="125">
                  <c:v>0.54</c:v>
                </c:pt>
                <c:pt idx="126">
                  <c:v>0.83</c:v>
                </c:pt>
                <c:pt idx="127">
                  <c:v>0.44</c:v>
                </c:pt>
                <c:pt idx="128">
                  <c:v>0.38</c:v>
                </c:pt>
                <c:pt idx="129">
                  <c:v>0.54</c:v>
                </c:pt>
                <c:pt idx="130">
                  <c:v>0.83</c:v>
                </c:pt>
                <c:pt idx="131">
                  <c:v>0.52</c:v>
                </c:pt>
                <c:pt idx="132">
                  <c:v>0.43</c:v>
                </c:pt>
                <c:pt idx="133">
                  <c:v>0.39</c:v>
                </c:pt>
                <c:pt idx="134">
                  <c:v>0.34</c:v>
                </c:pt>
                <c:pt idx="135">
                  <c:v>0.47</c:v>
                </c:pt>
                <c:pt idx="136">
                  <c:v>0.44</c:v>
                </c:pt>
                <c:pt idx="137">
                  <c:v>0.41</c:v>
                </c:pt>
                <c:pt idx="138">
                  <c:v>0.73</c:v>
                </c:pt>
                <c:pt idx="139">
                  <c:v>0.75</c:v>
                </c:pt>
                <c:pt idx="140">
                  <c:v>0.64</c:v>
                </c:pt>
                <c:pt idx="141">
                  <c:v>0.65</c:v>
                </c:pt>
                <c:pt idx="142">
                  <c:v>0.68</c:v>
                </c:pt>
                <c:pt idx="143">
                  <c:v>0.55</c:v>
                </c:pt>
                <c:pt idx="144">
                  <c:v>0.84</c:v>
                </c:pt>
                <c:pt idx="145">
                  <c:v>0.81</c:v>
                </c:pt>
                <c:pt idx="146">
                  <c:v>0.71</c:v>
                </c:pt>
                <c:pt idx="147">
                  <c:v>0.63</c:v>
                </c:pt>
                <c:pt idx="148">
                  <c:v>0.73</c:v>
                </c:pt>
                <c:pt idx="149">
                  <c:v>0.61</c:v>
                </c:pt>
                <c:pt idx="150">
                  <c:v>0.67</c:v>
                </c:pt>
                <c:pt idx="151">
                  <c:v>0.81</c:v>
                </c:pt>
                <c:pt idx="152">
                  <c:v>0.58</c:v>
                </c:pt>
                <c:pt idx="153">
                  <c:v>0.73</c:v>
                </c:pt>
                <c:pt idx="154">
                  <c:v>0.61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794"/>
        <c:axId val="81357795"/>
      </c:scatterChart>
      <c:valAx>
        <c:axId val="8135779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95"/>
        <c:crosses val="autoZero"/>
      </c:valAx>
      <c:valAx>
        <c:axId val="8135779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Queue Length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94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Service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0.05</c:v>
                </c:pt>
                <c:pt idx="1">
                  <c:v>0.07</c:v>
                </c:pt>
                <c:pt idx="2">
                  <c:v>0.06</c:v>
                </c:pt>
                <c:pt idx="3">
                  <c:v>0.06</c:v>
                </c:pt>
                <c:pt idx="4">
                  <c:v>0.05</c:v>
                </c:pt>
                <c:pt idx="5">
                  <c:v>0.05</c:v>
                </c:pt>
                <c:pt idx="6">
                  <c:v>0.08</c:v>
                </c:pt>
                <c:pt idx="7">
                  <c:v>0.07</c:v>
                </c:pt>
                <c:pt idx="8">
                  <c:v>0.06</c:v>
                </c:pt>
                <c:pt idx="9">
                  <c:v>0.06</c:v>
                </c:pt>
                <c:pt idx="10">
                  <c:v>0.04</c:v>
                </c:pt>
                <c:pt idx="11">
                  <c:v>0.04</c:v>
                </c:pt>
                <c:pt idx="12">
                  <c:v>0.04</c:v>
                </c:pt>
                <c:pt idx="13">
                  <c:v>0.06</c:v>
                </c:pt>
                <c:pt idx="14">
                  <c:v>0.05</c:v>
                </c:pt>
                <c:pt idx="15">
                  <c:v>0.05</c:v>
                </c:pt>
                <c:pt idx="16">
                  <c:v>0.08</c:v>
                </c:pt>
                <c:pt idx="17">
                  <c:v>0.05</c:v>
                </c:pt>
                <c:pt idx="18">
                  <c:v>0.06</c:v>
                </c:pt>
                <c:pt idx="19">
                  <c:v>0.05</c:v>
                </c:pt>
                <c:pt idx="20">
                  <c:v>0.07</c:v>
                </c:pt>
                <c:pt idx="21">
                  <c:v>0.05</c:v>
                </c:pt>
                <c:pt idx="22">
                  <c:v>0.07</c:v>
                </c:pt>
                <c:pt idx="23">
                  <c:v>0.06</c:v>
                </c:pt>
                <c:pt idx="24">
                  <c:v>0.08</c:v>
                </c:pt>
                <c:pt idx="25">
                  <c:v>0.09</c:v>
                </c:pt>
                <c:pt idx="26">
                  <c:v>0.09</c:v>
                </c:pt>
                <c:pt idx="27">
                  <c:v>0.11</c:v>
                </c:pt>
                <c:pt idx="28">
                  <c:v>0.09</c:v>
                </c:pt>
                <c:pt idx="29">
                  <c:v>0.09</c:v>
                </c:pt>
                <c:pt idx="30">
                  <c:v>0.07</c:v>
                </c:pt>
                <c:pt idx="31">
                  <c:v>0.07</c:v>
                </c:pt>
                <c:pt idx="32">
                  <c:v>0.08</c:v>
                </c:pt>
                <c:pt idx="33">
                  <c:v>0.06</c:v>
                </c:pt>
                <c:pt idx="34">
                  <c:v>0.08</c:v>
                </c:pt>
                <c:pt idx="35">
                  <c:v>0.06</c:v>
                </c:pt>
                <c:pt idx="36">
                  <c:v>0.07</c:v>
                </c:pt>
                <c:pt idx="37">
                  <c:v>0.04</c:v>
                </c:pt>
                <c:pt idx="38">
                  <c:v>0.06</c:v>
                </c:pt>
                <c:pt idx="39">
                  <c:v>0.08</c:v>
                </c:pt>
                <c:pt idx="40">
                  <c:v>0.1</c:v>
                </c:pt>
                <c:pt idx="41">
                  <c:v>0.07</c:v>
                </c:pt>
                <c:pt idx="42">
                  <c:v>0.06</c:v>
                </c:pt>
                <c:pt idx="43">
                  <c:v>0.06</c:v>
                </c:pt>
                <c:pt idx="44">
                  <c:v>0.05</c:v>
                </c:pt>
                <c:pt idx="45">
                  <c:v>0.09</c:v>
                </c:pt>
                <c:pt idx="46">
                  <c:v>0.05</c:v>
                </c:pt>
                <c:pt idx="47">
                  <c:v>0.09</c:v>
                </c:pt>
                <c:pt idx="48">
                  <c:v>0.1</c:v>
                </c:pt>
                <c:pt idx="49">
                  <c:v>0.07</c:v>
                </c:pt>
                <c:pt idx="50">
                  <c:v>0.07</c:v>
                </c:pt>
                <c:pt idx="51">
                  <c:v>0.07</c:v>
                </c:pt>
                <c:pt idx="52">
                  <c:v>0.11</c:v>
                </c:pt>
                <c:pt idx="53">
                  <c:v>0.05</c:v>
                </c:pt>
                <c:pt idx="54">
                  <c:v>0.06</c:v>
                </c:pt>
                <c:pt idx="55">
                  <c:v>0.08</c:v>
                </c:pt>
                <c:pt idx="56">
                  <c:v>0.06</c:v>
                </c:pt>
                <c:pt idx="57">
                  <c:v>0.06</c:v>
                </c:pt>
                <c:pt idx="58">
                  <c:v>0.07</c:v>
                </c:pt>
                <c:pt idx="59">
                  <c:v>0.07</c:v>
                </c:pt>
                <c:pt idx="60">
                  <c:v>0.07</c:v>
                </c:pt>
                <c:pt idx="61">
                  <c:v>0.07</c:v>
                </c:pt>
                <c:pt idx="62">
                  <c:v>0.09</c:v>
                </c:pt>
                <c:pt idx="63">
                  <c:v>0.05</c:v>
                </c:pt>
                <c:pt idx="64">
                  <c:v>0.08</c:v>
                </c:pt>
                <c:pt idx="65">
                  <c:v>0.12</c:v>
                </c:pt>
                <c:pt idx="66">
                  <c:v>0.08</c:v>
                </c:pt>
                <c:pt idx="67">
                  <c:v>0.07</c:v>
                </c:pt>
                <c:pt idx="68">
                  <c:v>0.05</c:v>
                </c:pt>
                <c:pt idx="69">
                  <c:v>0.07</c:v>
                </c:pt>
                <c:pt idx="70">
                  <c:v>0.09</c:v>
                </c:pt>
                <c:pt idx="71">
                  <c:v>0.09</c:v>
                </c:pt>
                <c:pt idx="72">
                  <c:v>0.1</c:v>
                </c:pt>
                <c:pt idx="73">
                  <c:v>0.07</c:v>
                </c:pt>
                <c:pt idx="74">
                  <c:v>0.08</c:v>
                </c:pt>
                <c:pt idx="75">
                  <c:v>0.08</c:v>
                </c:pt>
                <c:pt idx="76">
                  <c:v>0.1</c:v>
                </c:pt>
                <c:pt idx="77">
                  <c:v>0.05</c:v>
                </c:pt>
                <c:pt idx="78">
                  <c:v>0.05</c:v>
                </c:pt>
                <c:pt idx="79">
                  <c:v>0.07</c:v>
                </c:pt>
                <c:pt idx="80">
                  <c:v>0.07</c:v>
                </c:pt>
                <c:pt idx="81">
                  <c:v>0.08</c:v>
                </c:pt>
                <c:pt idx="82">
                  <c:v>0.06</c:v>
                </c:pt>
                <c:pt idx="83">
                  <c:v>0.06</c:v>
                </c:pt>
                <c:pt idx="84">
                  <c:v>0.07</c:v>
                </c:pt>
                <c:pt idx="85">
                  <c:v>0.06</c:v>
                </c:pt>
                <c:pt idx="86">
                  <c:v>0.06</c:v>
                </c:pt>
                <c:pt idx="87">
                  <c:v>0.08</c:v>
                </c:pt>
                <c:pt idx="88">
                  <c:v>0.07</c:v>
                </c:pt>
                <c:pt idx="89">
                  <c:v>0.08</c:v>
                </c:pt>
                <c:pt idx="90">
                  <c:v>0.08</c:v>
                </c:pt>
                <c:pt idx="91">
                  <c:v>0.09</c:v>
                </c:pt>
                <c:pt idx="92">
                  <c:v>0.07</c:v>
                </c:pt>
                <c:pt idx="93">
                  <c:v>0.06</c:v>
                </c:pt>
                <c:pt idx="94">
                  <c:v>0.05</c:v>
                </c:pt>
                <c:pt idx="95">
                  <c:v>0.06</c:v>
                </c:pt>
                <c:pt idx="96">
                  <c:v>0.07</c:v>
                </c:pt>
                <c:pt idx="97">
                  <c:v>0.07</c:v>
                </c:pt>
                <c:pt idx="98">
                  <c:v>0.07</c:v>
                </c:pt>
                <c:pt idx="99">
                  <c:v>0.07</c:v>
                </c:pt>
                <c:pt idx="100">
                  <c:v>0.07</c:v>
                </c:pt>
                <c:pt idx="101">
                  <c:v>0.06</c:v>
                </c:pt>
                <c:pt idx="102">
                  <c:v>0.06</c:v>
                </c:pt>
                <c:pt idx="103">
                  <c:v>0.06</c:v>
                </c:pt>
                <c:pt idx="104">
                  <c:v>0.06</c:v>
                </c:pt>
                <c:pt idx="105">
                  <c:v>0.07</c:v>
                </c:pt>
                <c:pt idx="106">
                  <c:v>0.07</c:v>
                </c:pt>
                <c:pt idx="107">
                  <c:v>0.08</c:v>
                </c:pt>
                <c:pt idx="108">
                  <c:v>0.06</c:v>
                </c:pt>
                <c:pt idx="109">
                  <c:v>0.07</c:v>
                </c:pt>
                <c:pt idx="110">
                  <c:v>0.08</c:v>
                </c:pt>
                <c:pt idx="111">
                  <c:v>0.08</c:v>
                </c:pt>
                <c:pt idx="112">
                  <c:v>0.07</c:v>
                </c:pt>
                <c:pt idx="113">
                  <c:v>0.07</c:v>
                </c:pt>
                <c:pt idx="114">
                  <c:v>0.08</c:v>
                </c:pt>
                <c:pt idx="115">
                  <c:v>0.07</c:v>
                </c:pt>
                <c:pt idx="116">
                  <c:v>0.07</c:v>
                </c:pt>
                <c:pt idx="117">
                  <c:v>0.07</c:v>
                </c:pt>
                <c:pt idx="118">
                  <c:v>0.05</c:v>
                </c:pt>
                <c:pt idx="119">
                  <c:v>0.04</c:v>
                </c:pt>
                <c:pt idx="120">
                  <c:v>0.04</c:v>
                </c:pt>
                <c:pt idx="121">
                  <c:v>0.05</c:v>
                </c:pt>
                <c:pt idx="122">
                  <c:v>0.07</c:v>
                </c:pt>
                <c:pt idx="123">
                  <c:v>0.06</c:v>
                </c:pt>
                <c:pt idx="124">
                  <c:v>0.08</c:v>
                </c:pt>
                <c:pt idx="125">
                  <c:v>0.05</c:v>
                </c:pt>
                <c:pt idx="126">
                  <c:v>0.08</c:v>
                </c:pt>
                <c:pt idx="127">
                  <c:v>0.05</c:v>
                </c:pt>
                <c:pt idx="128">
                  <c:v>0.04</c:v>
                </c:pt>
                <c:pt idx="129">
                  <c:v>0.05</c:v>
                </c:pt>
                <c:pt idx="130">
                  <c:v>0.08</c:v>
                </c:pt>
                <c:pt idx="131">
                  <c:v>0.04</c:v>
                </c:pt>
                <c:pt idx="132">
                  <c:v>0.04</c:v>
                </c:pt>
                <c:pt idx="133">
                  <c:v>0.04</c:v>
                </c:pt>
                <c:pt idx="134">
                  <c:v>0.04</c:v>
                </c:pt>
                <c:pt idx="135">
                  <c:v>0.04</c:v>
                </c:pt>
                <c:pt idx="136">
                  <c:v>0.04</c:v>
                </c:pt>
                <c:pt idx="137">
                  <c:v>0.04</c:v>
                </c:pt>
                <c:pt idx="138">
                  <c:v>0.07</c:v>
                </c:pt>
                <c:pt idx="139">
                  <c:v>0.07</c:v>
                </c:pt>
                <c:pt idx="140">
                  <c:v>0.06</c:v>
                </c:pt>
                <c:pt idx="141">
                  <c:v>0.06</c:v>
                </c:pt>
                <c:pt idx="142">
                  <c:v>0.05</c:v>
                </c:pt>
                <c:pt idx="143">
                  <c:v>0.05</c:v>
                </c:pt>
                <c:pt idx="144">
                  <c:v>0.06</c:v>
                </c:pt>
                <c:pt idx="145">
                  <c:v>0.06</c:v>
                </c:pt>
                <c:pt idx="146">
                  <c:v>0.06</c:v>
                </c:pt>
                <c:pt idx="147">
                  <c:v>0.05</c:v>
                </c:pt>
                <c:pt idx="148">
                  <c:v>0.06</c:v>
                </c:pt>
                <c:pt idx="149">
                  <c:v>0.05</c:v>
                </c:pt>
                <c:pt idx="150">
                  <c:v>0.05</c:v>
                </c:pt>
                <c:pt idx="151">
                  <c:v>0.06</c:v>
                </c:pt>
                <c:pt idx="152">
                  <c:v>0.04</c:v>
                </c:pt>
                <c:pt idx="153">
                  <c:v>0.05</c:v>
                </c:pt>
                <c:pt idx="154">
                  <c:v>0.05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796"/>
        <c:axId val="81357797"/>
      </c:scatterChart>
      <c:valAx>
        <c:axId val="8135779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97"/>
        <c:crosses val="autoZero"/>
      </c:valAx>
      <c:valAx>
        <c:axId val="8135779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Service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796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ABQL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29.74</c:v>
                </c:pt>
                <c:pt idx="1">
                  <c:v>29.31</c:v>
                </c:pt>
                <c:pt idx="2">
                  <c:v>28.35</c:v>
                </c:pt>
                <c:pt idx="3">
                  <c:v>30.12</c:v>
                </c:pt>
                <c:pt idx="4">
                  <c:v>27.75</c:v>
                </c:pt>
                <c:pt idx="5">
                  <c:v>25.95</c:v>
                </c:pt>
                <c:pt idx="6">
                  <c:v>28.53</c:v>
                </c:pt>
                <c:pt idx="7">
                  <c:v>27.97</c:v>
                </c:pt>
                <c:pt idx="8">
                  <c:v>27.68</c:v>
                </c:pt>
                <c:pt idx="9">
                  <c:v>25.09</c:v>
                </c:pt>
                <c:pt idx="10">
                  <c:v>25.17</c:v>
                </c:pt>
                <c:pt idx="11">
                  <c:v>26.53</c:v>
                </c:pt>
                <c:pt idx="12">
                  <c:v>24.36</c:v>
                </c:pt>
                <c:pt idx="13">
                  <c:v>27.92</c:v>
                </c:pt>
                <c:pt idx="14">
                  <c:v>24.31</c:v>
                </c:pt>
                <c:pt idx="15">
                  <c:v>26.97</c:v>
                </c:pt>
                <c:pt idx="16">
                  <c:v>28.46</c:v>
                </c:pt>
                <c:pt idx="17">
                  <c:v>26.21</c:v>
                </c:pt>
                <c:pt idx="18">
                  <c:v>28.43</c:v>
                </c:pt>
                <c:pt idx="19">
                  <c:v>26.32</c:v>
                </c:pt>
                <c:pt idx="20">
                  <c:v>29.08</c:v>
                </c:pt>
                <c:pt idx="21">
                  <c:v>26.84</c:v>
                </c:pt>
                <c:pt idx="22">
                  <c:v>27.13</c:v>
                </c:pt>
                <c:pt idx="23">
                  <c:v>26.93</c:v>
                </c:pt>
                <c:pt idx="24">
                  <c:v>30.28</c:v>
                </c:pt>
                <c:pt idx="25">
                  <c:v>29.81</c:v>
                </c:pt>
                <c:pt idx="26">
                  <c:v>29.35</c:v>
                </c:pt>
                <c:pt idx="27">
                  <c:v>30.47</c:v>
                </c:pt>
                <c:pt idx="28">
                  <c:v>29.87</c:v>
                </c:pt>
                <c:pt idx="29">
                  <c:v>28.19</c:v>
                </c:pt>
                <c:pt idx="30">
                  <c:v>27.76</c:v>
                </c:pt>
                <c:pt idx="31">
                  <c:v>26.83</c:v>
                </c:pt>
                <c:pt idx="32">
                  <c:v>27.32</c:v>
                </c:pt>
                <c:pt idx="33">
                  <c:v>26.82</c:v>
                </c:pt>
                <c:pt idx="34">
                  <c:v>27.28</c:v>
                </c:pt>
                <c:pt idx="35">
                  <c:v>27.73</c:v>
                </c:pt>
                <c:pt idx="36">
                  <c:v>28.41</c:v>
                </c:pt>
                <c:pt idx="37">
                  <c:v>26.2</c:v>
                </c:pt>
                <c:pt idx="38">
                  <c:v>27.38</c:v>
                </c:pt>
                <c:pt idx="39">
                  <c:v>28.18</c:v>
                </c:pt>
                <c:pt idx="40">
                  <c:v>27.51</c:v>
                </c:pt>
                <c:pt idx="41">
                  <c:v>26.37</c:v>
                </c:pt>
                <c:pt idx="42">
                  <c:v>26.44</c:v>
                </c:pt>
                <c:pt idx="43">
                  <c:v>27.21</c:v>
                </c:pt>
                <c:pt idx="44">
                  <c:v>27.21</c:v>
                </c:pt>
                <c:pt idx="45">
                  <c:v>27.83</c:v>
                </c:pt>
                <c:pt idx="46">
                  <c:v>27.55</c:v>
                </c:pt>
                <c:pt idx="47">
                  <c:v>26.42</c:v>
                </c:pt>
                <c:pt idx="48">
                  <c:v>28.42</c:v>
                </c:pt>
                <c:pt idx="49">
                  <c:v>28.37</c:v>
                </c:pt>
                <c:pt idx="50">
                  <c:v>27.04</c:v>
                </c:pt>
                <c:pt idx="51">
                  <c:v>26.08</c:v>
                </c:pt>
                <c:pt idx="52">
                  <c:v>29.89</c:v>
                </c:pt>
                <c:pt idx="53">
                  <c:v>25.67</c:v>
                </c:pt>
                <c:pt idx="54">
                  <c:v>27.55</c:v>
                </c:pt>
                <c:pt idx="55">
                  <c:v>28.02</c:v>
                </c:pt>
                <c:pt idx="56">
                  <c:v>28.98</c:v>
                </c:pt>
                <c:pt idx="57">
                  <c:v>28.14</c:v>
                </c:pt>
                <c:pt idx="58">
                  <c:v>28.49</c:v>
                </c:pt>
                <c:pt idx="59">
                  <c:v>27.99</c:v>
                </c:pt>
                <c:pt idx="60">
                  <c:v>28.27</c:v>
                </c:pt>
                <c:pt idx="61">
                  <c:v>27.01</c:v>
                </c:pt>
                <c:pt idx="62">
                  <c:v>26.96</c:v>
                </c:pt>
                <c:pt idx="63">
                  <c:v>28.7</c:v>
                </c:pt>
                <c:pt idx="64">
                  <c:v>28.94</c:v>
                </c:pt>
                <c:pt idx="65">
                  <c:v>27.54</c:v>
                </c:pt>
                <c:pt idx="66">
                  <c:v>27.89</c:v>
                </c:pt>
                <c:pt idx="67">
                  <c:v>26.86</c:v>
                </c:pt>
                <c:pt idx="68">
                  <c:v>26.42</c:v>
                </c:pt>
                <c:pt idx="69">
                  <c:v>26.72</c:v>
                </c:pt>
                <c:pt idx="70">
                  <c:v>28.03</c:v>
                </c:pt>
                <c:pt idx="71">
                  <c:v>28.56</c:v>
                </c:pt>
                <c:pt idx="72">
                  <c:v>29.0</c:v>
                </c:pt>
                <c:pt idx="73">
                  <c:v>28.96</c:v>
                </c:pt>
                <c:pt idx="74">
                  <c:v>30.15</c:v>
                </c:pt>
                <c:pt idx="75">
                  <c:v>29.0</c:v>
                </c:pt>
                <c:pt idx="76">
                  <c:v>28.92</c:v>
                </c:pt>
                <c:pt idx="77">
                  <c:v>27.13</c:v>
                </c:pt>
                <c:pt idx="78">
                  <c:v>27.49</c:v>
                </c:pt>
                <c:pt idx="79">
                  <c:v>28.19</c:v>
                </c:pt>
                <c:pt idx="80">
                  <c:v>28.18</c:v>
                </c:pt>
                <c:pt idx="81">
                  <c:v>29.99</c:v>
                </c:pt>
                <c:pt idx="82">
                  <c:v>27.76</c:v>
                </c:pt>
                <c:pt idx="83">
                  <c:v>27.74</c:v>
                </c:pt>
                <c:pt idx="84">
                  <c:v>27.51</c:v>
                </c:pt>
                <c:pt idx="85">
                  <c:v>27.19</c:v>
                </c:pt>
                <c:pt idx="86">
                  <c:v>28.1</c:v>
                </c:pt>
                <c:pt idx="87">
                  <c:v>29.08</c:v>
                </c:pt>
                <c:pt idx="88">
                  <c:v>28.27</c:v>
                </c:pt>
                <c:pt idx="89">
                  <c:v>28.1</c:v>
                </c:pt>
                <c:pt idx="90">
                  <c:v>30.29</c:v>
                </c:pt>
                <c:pt idx="91">
                  <c:v>29.86</c:v>
                </c:pt>
                <c:pt idx="92">
                  <c:v>29.98</c:v>
                </c:pt>
                <c:pt idx="93">
                  <c:v>30.59</c:v>
                </c:pt>
                <c:pt idx="94">
                  <c:v>27.34</c:v>
                </c:pt>
                <c:pt idx="95">
                  <c:v>29.18</c:v>
                </c:pt>
                <c:pt idx="96">
                  <c:v>28.95</c:v>
                </c:pt>
                <c:pt idx="97">
                  <c:v>29.92</c:v>
                </c:pt>
                <c:pt idx="98">
                  <c:v>29.75</c:v>
                </c:pt>
                <c:pt idx="99">
                  <c:v>30.04</c:v>
                </c:pt>
                <c:pt idx="100">
                  <c:v>30.38</c:v>
                </c:pt>
                <c:pt idx="101">
                  <c:v>29.71</c:v>
                </c:pt>
                <c:pt idx="102">
                  <c:v>28.15</c:v>
                </c:pt>
                <c:pt idx="103">
                  <c:v>28.83</c:v>
                </c:pt>
                <c:pt idx="104">
                  <c:v>29.22</c:v>
                </c:pt>
                <c:pt idx="105">
                  <c:v>29.65</c:v>
                </c:pt>
                <c:pt idx="106">
                  <c:v>29.36</c:v>
                </c:pt>
                <c:pt idx="107">
                  <c:v>29.25</c:v>
                </c:pt>
                <c:pt idx="108">
                  <c:v>29.89</c:v>
                </c:pt>
                <c:pt idx="109">
                  <c:v>29.45</c:v>
                </c:pt>
                <c:pt idx="110">
                  <c:v>30.08</c:v>
                </c:pt>
                <c:pt idx="111">
                  <c:v>30.06</c:v>
                </c:pt>
                <c:pt idx="112">
                  <c:v>30.72</c:v>
                </c:pt>
                <c:pt idx="113">
                  <c:v>30.78</c:v>
                </c:pt>
                <c:pt idx="114">
                  <c:v>28.29</c:v>
                </c:pt>
                <c:pt idx="115">
                  <c:v>29.12</c:v>
                </c:pt>
                <c:pt idx="116">
                  <c:v>29.66</c:v>
                </c:pt>
                <c:pt idx="117">
                  <c:v>29.94</c:v>
                </c:pt>
                <c:pt idx="118">
                  <c:v>27.48</c:v>
                </c:pt>
                <c:pt idx="119">
                  <c:v>27.29</c:v>
                </c:pt>
                <c:pt idx="120">
                  <c:v>26.04</c:v>
                </c:pt>
                <c:pt idx="121">
                  <c:v>28.85</c:v>
                </c:pt>
                <c:pt idx="122">
                  <c:v>26.84</c:v>
                </c:pt>
                <c:pt idx="123">
                  <c:v>29.38</c:v>
                </c:pt>
                <c:pt idx="124">
                  <c:v>27.16</c:v>
                </c:pt>
                <c:pt idx="125">
                  <c:v>28.46</c:v>
                </c:pt>
                <c:pt idx="126">
                  <c:v>29.07</c:v>
                </c:pt>
                <c:pt idx="127">
                  <c:v>26.77</c:v>
                </c:pt>
                <c:pt idx="128">
                  <c:v>27.47</c:v>
                </c:pt>
                <c:pt idx="129">
                  <c:v>27.2</c:v>
                </c:pt>
                <c:pt idx="130">
                  <c:v>26.09</c:v>
                </c:pt>
                <c:pt idx="131">
                  <c:v>26.17</c:v>
                </c:pt>
                <c:pt idx="132">
                  <c:v>26.08</c:v>
                </c:pt>
                <c:pt idx="133">
                  <c:v>25.82</c:v>
                </c:pt>
                <c:pt idx="134">
                  <c:v>26.21</c:v>
                </c:pt>
                <c:pt idx="135">
                  <c:v>26.25</c:v>
                </c:pt>
                <c:pt idx="136">
                  <c:v>26.56</c:v>
                </c:pt>
                <c:pt idx="137">
                  <c:v>26.34</c:v>
                </c:pt>
                <c:pt idx="138">
                  <c:v>28.8</c:v>
                </c:pt>
                <c:pt idx="139">
                  <c:v>27.73</c:v>
                </c:pt>
                <c:pt idx="140">
                  <c:v>28.22</c:v>
                </c:pt>
                <c:pt idx="141">
                  <c:v>27.37</c:v>
                </c:pt>
                <c:pt idx="142">
                  <c:v>28.48</c:v>
                </c:pt>
                <c:pt idx="143">
                  <c:v>28.01</c:v>
                </c:pt>
                <c:pt idx="144">
                  <c:v>30.66</c:v>
                </c:pt>
                <c:pt idx="145">
                  <c:v>29.22</c:v>
                </c:pt>
                <c:pt idx="146">
                  <c:v>28.98</c:v>
                </c:pt>
                <c:pt idx="147">
                  <c:v>28.26</c:v>
                </c:pt>
                <c:pt idx="148">
                  <c:v>28.6</c:v>
                </c:pt>
                <c:pt idx="149">
                  <c:v>28.22</c:v>
                </c:pt>
                <c:pt idx="150">
                  <c:v>28.48</c:v>
                </c:pt>
                <c:pt idx="151">
                  <c:v>28.95</c:v>
                </c:pt>
                <c:pt idx="152">
                  <c:v>27.84</c:v>
                </c:pt>
                <c:pt idx="153">
                  <c:v>28.96</c:v>
                </c:pt>
                <c:pt idx="154">
                  <c:v>26.25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798"/>
        <c:axId val="81357799"/>
      </c:scatterChart>
      <c:valAx>
        <c:axId val="8135779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99"/>
        <c:crosses val="autoZero"/>
      </c:valAx>
      <c:valAx>
        <c:axId val="8135779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ABQL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98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FAST Cache Write Misses/sec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26.18</c:v>
                </c:pt>
                <c:pt idx="1">
                  <c:v>31.3</c:v>
                </c:pt>
                <c:pt idx="2">
                  <c:v>22.81</c:v>
                </c:pt>
                <c:pt idx="3">
                  <c:v>16.7</c:v>
                </c:pt>
                <c:pt idx="4">
                  <c:v>10.65</c:v>
                </c:pt>
                <c:pt idx="5">
                  <c:v>11.06</c:v>
                </c:pt>
                <c:pt idx="6">
                  <c:v>14.35</c:v>
                </c:pt>
                <c:pt idx="7">
                  <c:v>8.66</c:v>
                </c:pt>
                <c:pt idx="8">
                  <c:v>14.02</c:v>
                </c:pt>
                <c:pt idx="9">
                  <c:v>5.69</c:v>
                </c:pt>
                <c:pt idx="10">
                  <c:v>7.08</c:v>
                </c:pt>
                <c:pt idx="11">
                  <c:v>5.41</c:v>
                </c:pt>
                <c:pt idx="12">
                  <c:v>4.34</c:v>
                </c:pt>
                <c:pt idx="13">
                  <c:v>10.25</c:v>
                </c:pt>
                <c:pt idx="14">
                  <c:v>7.11</c:v>
                </c:pt>
                <c:pt idx="15">
                  <c:v>11.28</c:v>
                </c:pt>
                <c:pt idx="16">
                  <c:v>10.37</c:v>
                </c:pt>
                <c:pt idx="17">
                  <c:v>4.92</c:v>
                </c:pt>
                <c:pt idx="18">
                  <c:v>17.56</c:v>
                </c:pt>
                <c:pt idx="19">
                  <c:v>9.81</c:v>
                </c:pt>
                <c:pt idx="20">
                  <c:v>9.39</c:v>
                </c:pt>
                <c:pt idx="21">
                  <c:v>5.58</c:v>
                </c:pt>
                <c:pt idx="22">
                  <c:v>9.99</c:v>
                </c:pt>
                <c:pt idx="23">
                  <c:v>8.88</c:v>
                </c:pt>
                <c:pt idx="24">
                  <c:v>11.64</c:v>
                </c:pt>
                <c:pt idx="25">
                  <c:v>12.44</c:v>
                </c:pt>
                <c:pt idx="26">
                  <c:v>12.16</c:v>
                </c:pt>
                <c:pt idx="27">
                  <c:v>17.54</c:v>
                </c:pt>
                <c:pt idx="28">
                  <c:v>17.97</c:v>
                </c:pt>
                <c:pt idx="29">
                  <c:v>9.61</c:v>
                </c:pt>
                <c:pt idx="30">
                  <c:v>12.57</c:v>
                </c:pt>
                <c:pt idx="31">
                  <c:v>14.12</c:v>
                </c:pt>
                <c:pt idx="32">
                  <c:v>13.43</c:v>
                </c:pt>
                <c:pt idx="33">
                  <c:v>13.07</c:v>
                </c:pt>
                <c:pt idx="34">
                  <c:v>22.11</c:v>
                </c:pt>
                <c:pt idx="35">
                  <c:v>13.95</c:v>
                </c:pt>
                <c:pt idx="36">
                  <c:v>8.07</c:v>
                </c:pt>
                <c:pt idx="37">
                  <c:v>6.65</c:v>
                </c:pt>
                <c:pt idx="38">
                  <c:v>12.23</c:v>
                </c:pt>
                <c:pt idx="39">
                  <c:v>19.67</c:v>
                </c:pt>
                <c:pt idx="40">
                  <c:v>14.23</c:v>
                </c:pt>
                <c:pt idx="41">
                  <c:v>7.62</c:v>
                </c:pt>
                <c:pt idx="42">
                  <c:v>9.71</c:v>
                </c:pt>
                <c:pt idx="43">
                  <c:v>16.52</c:v>
                </c:pt>
                <c:pt idx="44">
                  <c:v>14.71</c:v>
                </c:pt>
                <c:pt idx="45">
                  <c:v>11.09</c:v>
                </c:pt>
                <c:pt idx="46">
                  <c:v>12.93</c:v>
                </c:pt>
                <c:pt idx="47">
                  <c:v>8.59</c:v>
                </c:pt>
                <c:pt idx="48">
                  <c:v>15.01</c:v>
                </c:pt>
                <c:pt idx="49">
                  <c:v>11.14</c:v>
                </c:pt>
                <c:pt idx="50">
                  <c:v>8.69</c:v>
                </c:pt>
                <c:pt idx="51">
                  <c:v>13.45</c:v>
                </c:pt>
                <c:pt idx="52">
                  <c:v>12.05</c:v>
                </c:pt>
                <c:pt idx="53">
                  <c:v>4.71</c:v>
                </c:pt>
                <c:pt idx="54">
                  <c:v>10.81</c:v>
                </c:pt>
                <c:pt idx="55">
                  <c:v>7.69</c:v>
                </c:pt>
                <c:pt idx="56">
                  <c:v>5.74</c:v>
                </c:pt>
                <c:pt idx="57">
                  <c:v>13.75</c:v>
                </c:pt>
                <c:pt idx="58">
                  <c:v>8.62</c:v>
                </c:pt>
                <c:pt idx="59">
                  <c:v>8.33</c:v>
                </c:pt>
                <c:pt idx="60">
                  <c:v>12.51</c:v>
                </c:pt>
                <c:pt idx="61">
                  <c:v>7.13</c:v>
                </c:pt>
                <c:pt idx="62">
                  <c:v>4.65</c:v>
                </c:pt>
                <c:pt idx="63">
                  <c:v>11.2</c:v>
                </c:pt>
                <c:pt idx="64">
                  <c:v>10.16</c:v>
                </c:pt>
                <c:pt idx="65">
                  <c:v>13.45</c:v>
                </c:pt>
                <c:pt idx="66">
                  <c:v>11.82</c:v>
                </c:pt>
                <c:pt idx="67">
                  <c:v>6.31</c:v>
                </c:pt>
                <c:pt idx="68">
                  <c:v>3.91</c:v>
                </c:pt>
                <c:pt idx="69">
                  <c:v>6.28</c:v>
                </c:pt>
                <c:pt idx="70">
                  <c:v>9.09</c:v>
                </c:pt>
                <c:pt idx="71">
                  <c:v>7.9</c:v>
                </c:pt>
                <c:pt idx="72">
                  <c:v>15.35</c:v>
                </c:pt>
                <c:pt idx="73">
                  <c:v>8.06</c:v>
                </c:pt>
                <c:pt idx="74">
                  <c:v>8.82</c:v>
                </c:pt>
                <c:pt idx="75">
                  <c:v>11.93</c:v>
                </c:pt>
                <c:pt idx="76">
                  <c:v>12.95</c:v>
                </c:pt>
                <c:pt idx="77">
                  <c:v>6.4</c:v>
                </c:pt>
                <c:pt idx="78">
                  <c:v>11.98</c:v>
                </c:pt>
                <c:pt idx="79">
                  <c:v>15.12</c:v>
                </c:pt>
                <c:pt idx="80">
                  <c:v>18.91</c:v>
                </c:pt>
                <c:pt idx="81">
                  <c:v>11.96</c:v>
                </c:pt>
                <c:pt idx="82">
                  <c:v>17.07</c:v>
                </c:pt>
                <c:pt idx="83">
                  <c:v>9.29</c:v>
                </c:pt>
                <c:pt idx="84">
                  <c:v>7.42</c:v>
                </c:pt>
                <c:pt idx="85">
                  <c:v>6.23</c:v>
                </c:pt>
                <c:pt idx="86">
                  <c:v>8.12</c:v>
                </c:pt>
                <c:pt idx="87">
                  <c:v>7.29</c:v>
                </c:pt>
                <c:pt idx="88">
                  <c:v>10.47</c:v>
                </c:pt>
                <c:pt idx="89">
                  <c:v>12.7</c:v>
                </c:pt>
                <c:pt idx="90">
                  <c:v>9.87</c:v>
                </c:pt>
                <c:pt idx="91">
                  <c:v>12.9</c:v>
                </c:pt>
                <c:pt idx="92">
                  <c:v>35.37</c:v>
                </c:pt>
                <c:pt idx="93">
                  <c:v>18.61</c:v>
                </c:pt>
                <c:pt idx="94">
                  <c:v>6.29</c:v>
                </c:pt>
                <c:pt idx="95">
                  <c:v>5.22</c:v>
                </c:pt>
                <c:pt idx="96">
                  <c:v>7.54</c:v>
                </c:pt>
                <c:pt idx="97">
                  <c:v>12.98</c:v>
                </c:pt>
                <c:pt idx="98">
                  <c:v>10.46</c:v>
                </c:pt>
                <c:pt idx="99">
                  <c:v>10.14</c:v>
                </c:pt>
                <c:pt idx="100">
                  <c:v>9.67</c:v>
                </c:pt>
                <c:pt idx="101">
                  <c:v>11.93</c:v>
                </c:pt>
                <c:pt idx="102">
                  <c:v>6.96</c:v>
                </c:pt>
                <c:pt idx="103">
                  <c:v>11.64</c:v>
                </c:pt>
                <c:pt idx="104">
                  <c:v>12.82</c:v>
                </c:pt>
                <c:pt idx="105">
                  <c:v>15.01</c:v>
                </c:pt>
                <c:pt idx="106">
                  <c:v>22.15</c:v>
                </c:pt>
                <c:pt idx="107">
                  <c:v>19.26</c:v>
                </c:pt>
                <c:pt idx="108">
                  <c:v>12.6</c:v>
                </c:pt>
                <c:pt idx="109">
                  <c:v>14.88</c:v>
                </c:pt>
                <c:pt idx="110">
                  <c:v>10.32</c:v>
                </c:pt>
                <c:pt idx="111">
                  <c:v>18.29</c:v>
                </c:pt>
                <c:pt idx="112">
                  <c:v>14.06</c:v>
                </c:pt>
                <c:pt idx="113">
                  <c:v>15.22</c:v>
                </c:pt>
                <c:pt idx="114">
                  <c:v>19.87</c:v>
                </c:pt>
                <c:pt idx="115">
                  <c:v>12.55</c:v>
                </c:pt>
                <c:pt idx="116">
                  <c:v>15.81</c:v>
                </c:pt>
                <c:pt idx="117">
                  <c:v>13.97</c:v>
                </c:pt>
                <c:pt idx="118">
                  <c:v>13.31</c:v>
                </c:pt>
                <c:pt idx="119">
                  <c:v>6.43</c:v>
                </c:pt>
                <c:pt idx="120">
                  <c:v>6.33</c:v>
                </c:pt>
                <c:pt idx="121">
                  <c:v>18.24</c:v>
                </c:pt>
                <c:pt idx="122">
                  <c:v>13.51</c:v>
                </c:pt>
                <c:pt idx="123">
                  <c:v>10.73</c:v>
                </c:pt>
                <c:pt idx="124">
                  <c:v>7.07</c:v>
                </c:pt>
                <c:pt idx="125">
                  <c:v>6.55</c:v>
                </c:pt>
                <c:pt idx="126">
                  <c:v>7.06</c:v>
                </c:pt>
                <c:pt idx="127">
                  <c:v>5.59</c:v>
                </c:pt>
                <c:pt idx="128">
                  <c:v>6.07</c:v>
                </c:pt>
                <c:pt idx="129">
                  <c:v>12.46</c:v>
                </c:pt>
                <c:pt idx="130">
                  <c:v>19.36</c:v>
                </c:pt>
                <c:pt idx="131">
                  <c:v>7.47</c:v>
                </c:pt>
                <c:pt idx="132">
                  <c:v>6.86</c:v>
                </c:pt>
                <c:pt idx="133">
                  <c:v>6.62</c:v>
                </c:pt>
                <c:pt idx="134">
                  <c:v>5.58</c:v>
                </c:pt>
                <c:pt idx="135">
                  <c:v>7.57</c:v>
                </c:pt>
                <c:pt idx="136">
                  <c:v>6.05</c:v>
                </c:pt>
                <c:pt idx="137">
                  <c:v>6.75</c:v>
                </c:pt>
                <c:pt idx="138">
                  <c:v>7.25</c:v>
                </c:pt>
                <c:pt idx="139">
                  <c:v>6.41</c:v>
                </c:pt>
                <c:pt idx="140">
                  <c:v>7.71</c:v>
                </c:pt>
                <c:pt idx="141">
                  <c:v>6.23</c:v>
                </c:pt>
                <c:pt idx="142">
                  <c:v>8.04</c:v>
                </c:pt>
                <c:pt idx="143">
                  <c:v>6.22</c:v>
                </c:pt>
                <c:pt idx="144">
                  <c:v>10.15</c:v>
                </c:pt>
                <c:pt idx="145">
                  <c:v>10.7</c:v>
                </c:pt>
                <c:pt idx="146">
                  <c:v>8.53</c:v>
                </c:pt>
                <c:pt idx="147">
                  <c:v>6.21</c:v>
                </c:pt>
                <c:pt idx="148">
                  <c:v>6.35</c:v>
                </c:pt>
                <c:pt idx="149">
                  <c:v>6.52</c:v>
                </c:pt>
                <c:pt idx="150">
                  <c:v>8.81</c:v>
                </c:pt>
                <c:pt idx="151">
                  <c:v>7.34</c:v>
                </c:pt>
                <c:pt idx="152">
                  <c:v>6.75</c:v>
                </c:pt>
                <c:pt idx="153">
                  <c:v>8.48</c:v>
                </c:pt>
                <c:pt idx="154">
                  <c:v>7.61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FAST Cache Write Hits/sec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0.31</c:v>
                </c:pt>
                <c:pt idx="1">
                  <c:v>0.15</c:v>
                </c:pt>
                <c:pt idx="2">
                  <c:v>0.05</c:v>
                </c:pt>
                <c:pt idx="3">
                  <c:v>0.04</c:v>
                </c:pt>
                <c:pt idx="4">
                  <c:v>0.03</c:v>
                </c:pt>
                <c:pt idx="5">
                  <c:v>0.01</c:v>
                </c:pt>
                <c:pt idx="6">
                  <c:v>0.04</c:v>
                </c:pt>
                <c:pt idx="7">
                  <c:v>0.03</c:v>
                </c:pt>
                <c:pt idx="8">
                  <c:v>0.01</c:v>
                </c:pt>
                <c:pt idx="9">
                  <c:v>0.03</c:v>
                </c:pt>
                <c:pt idx="10">
                  <c:v>0.04</c:v>
                </c:pt>
                <c:pt idx="11">
                  <c:v>0.01</c:v>
                </c:pt>
                <c:pt idx="12">
                  <c:v>0.0</c:v>
                </c:pt>
                <c:pt idx="13">
                  <c:v>0.03</c:v>
                </c:pt>
                <c:pt idx="14">
                  <c:v>0.03</c:v>
                </c:pt>
                <c:pt idx="15">
                  <c:v>0.02</c:v>
                </c:pt>
                <c:pt idx="16">
                  <c:v>0.01</c:v>
                </c:pt>
                <c:pt idx="17">
                  <c:v>0.01</c:v>
                </c:pt>
                <c:pt idx="18">
                  <c:v>0.08</c:v>
                </c:pt>
                <c:pt idx="19">
                  <c:v>0.02</c:v>
                </c:pt>
                <c:pt idx="20">
                  <c:v>0.03</c:v>
                </c:pt>
                <c:pt idx="21">
                  <c:v>0.0</c:v>
                </c:pt>
                <c:pt idx="22">
                  <c:v>0.03</c:v>
                </c:pt>
                <c:pt idx="23">
                  <c:v>0.01</c:v>
                </c:pt>
                <c:pt idx="24">
                  <c:v>0.03</c:v>
                </c:pt>
                <c:pt idx="25">
                  <c:v>0.02</c:v>
                </c:pt>
                <c:pt idx="26">
                  <c:v>0.0</c:v>
                </c:pt>
                <c:pt idx="27">
                  <c:v>0.03</c:v>
                </c:pt>
                <c:pt idx="28">
                  <c:v>0.01</c:v>
                </c:pt>
                <c:pt idx="29">
                  <c:v>0.01</c:v>
                </c:pt>
                <c:pt idx="30">
                  <c:v>0.02</c:v>
                </c:pt>
                <c:pt idx="31">
                  <c:v>0.02</c:v>
                </c:pt>
                <c:pt idx="32">
                  <c:v>0.02</c:v>
                </c:pt>
                <c:pt idx="33">
                  <c:v>0.02</c:v>
                </c:pt>
                <c:pt idx="34">
                  <c:v>0.05</c:v>
                </c:pt>
                <c:pt idx="35">
                  <c:v>0.02</c:v>
                </c:pt>
                <c:pt idx="36">
                  <c:v>0.0</c:v>
                </c:pt>
                <c:pt idx="37">
                  <c:v>0.0</c:v>
                </c:pt>
                <c:pt idx="38">
                  <c:v>0.01</c:v>
                </c:pt>
                <c:pt idx="39">
                  <c:v>0.07</c:v>
                </c:pt>
                <c:pt idx="40">
                  <c:v>0.02</c:v>
                </c:pt>
                <c:pt idx="41">
                  <c:v>0.02</c:v>
                </c:pt>
                <c:pt idx="42">
                  <c:v>0.01</c:v>
                </c:pt>
                <c:pt idx="43">
                  <c:v>0.04</c:v>
                </c:pt>
                <c:pt idx="44">
                  <c:v>0.05</c:v>
                </c:pt>
                <c:pt idx="45">
                  <c:v>0.0</c:v>
                </c:pt>
                <c:pt idx="46">
                  <c:v>0.04</c:v>
                </c:pt>
                <c:pt idx="47">
                  <c:v>0.0</c:v>
                </c:pt>
                <c:pt idx="48">
                  <c:v>0.07</c:v>
                </c:pt>
                <c:pt idx="49">
                  <c:v>0.12</c:v>
                </c:pt>
                <c:pt idx="50">
                  <c:v>0.04</c:v>
                </c:pt>
                <c:pt idx="51">
                  <c:v>0.05</c:v>
                </c:pt>
                <c:pt idx="52">
                  <c:v>0.04</c:v>
                </c:pt>
                <c:pt idx="53">
                  <c:v>0.02</c:v>
                </c:pt>
                <c:pt idx="54">
                  <c:v>0.18</c:v>
                </c:pt>
                <c:pt idx="55">
                  <c:v>0.07</c:v>
                </c:pt>
                <c:pt idx="56">
                  <c:v>0.02</c:v>
                </c:pt>
                <c:pt idx="57">
                  <c:v>0.05</c:v>
                </c:pt>
                <c:pt idx="58">
                  <c:v>0.02</c:v>
                </c:pt>
                <c:pt idx="59">
                  <c:v>0.08</c:v>
                </c:pt>
                <c:pt idx="60">
                  <c:v>0.01</c:v>
                </c:pt>
                <c:pt idx="61">
                  <c:v>0.02</c:v>
                </c:pt>
                <c:pt idx="62">
                  <c:v>0.01</c:v>
                </c:pt>
                <c:pt idx="63">
                  <c:v>0.01</c:v>
                </c:pt>
                <c:pt idx="64">
                  <c:v>0.02</c:v>
                </c:pt>
                <c:pt idx="65">
                  <c:v>0.02</c:v>
                </c:pt>
                <c:pt idx="66">
                  <c:v>0.03</c:v>
                </c:pt>
                <c:pt idx="67">
                  <c:v>0.02</c:v>
                </c:pt>
                <c:pt idx="68">
                  <c:v>0.01</c:v>
                </c:pt>
                <c:pt idx="69">
                  <c:v>0.01</c:v>
                </c:pt>
                <c:pt idx="70">
                  <c:v>0.02</c:v>
                </c:pt>
                <c:pt idx="71">
                  <c:v>0.02</c:v>
                </c:pt>
                <c:pt idx="72">
                  <c:v>0.01</c:v>
                </c:pt>
                <c:pt idx="73">
                  <c:v>0.05</c:v>
                </c:pt>
                <c:pt idx="74">
                  <c:v>0.02</c:v>
                </c:pt>
                <c:pt idx="75">
                  <c:v>0.02</c:v>
                </c:pt>
                <c:pt idx="76">
                  <c:v>0.04</c:v>
                </c:pt>
                <c:pt idx="77">
                  <c:v>0.02</c:v>
                </c:pt>
                <c:pt idx="78">
                  <c:v>0.01</c:v>
                </c:pt>
                <c:pt idx="79">
                  <c:v>0.04</c:v>
                </c:pt>
                <c:pt idx="80">
                  <c:v>0.04</c:v>
                </c:pt>
                <c:pt idx="81">
                  <c:v>0.09</c:v>
                </c:pt>
                <c:pt idx="82">
                  <c:v>0.03</c:v>
                </c:pt>
                <c:pt idx="83">
                  <c:v>0.03</c:v>
                </c:pt>
                <c:pt idx="84">
                  <c:v>0.06</c:v>
                </c:pt>
                <c:pt idx="85">
                  <c:v>0.02</c:v>
                </c:pt>
                <c:pt idx="86">
                  <c:v>0.01</c:v>
                </c:pt>
                <c:pt idx="87">
                  <c:v>0.02</c:v>
                </c:pt>
                <c:pt idx="88">
                  <c:v>0.01</c:v>
                </c:pt>
                <c:pt idx="89">
                  <c:v>0.01</c:v>
                </c:pt>
                <c:pt idx="90">
                  <c:v>0.02</c:v>
                </c:pt>
                <c:pt idx="91">
                  <c:v>0.05</c:v>
                </c:pt>
                <c:pt idx="92">
                  <c:v>0.11</c:v>
                </c:pt>
                <c:pt idx="93">
                  <c:v>0.11</c:v>
                </c:pt>
                <c:pt idx="94">
                  <c:v>0.03</c:v>
                </c:pt>
                <c:pt idx="95">
                  <c:v>0.2</c:v>
                </c:pt>
                <c:pt idx="96">
                  <c:v>0.41</c:v>
                </c:pt>
                <c:pt idx="97">
                  <c:v>0.46</c:v>
                </c:pt>
                <c:pt idx="98">
                  <c:v>0.15</c:v>
                </c:pt>
                <c:pt idx="99">
                  <c:v>0.38</c:v>
                </c:pt>
                <c:pt idx="100">
                  <c:v>0.07</c:v>
                </c:pt>
                <c:pt idx="101">
                  <c:v>0.06</c:v>
                </c:pt>
                <c:pt idx="102">
                  <c:v>0.07</c:v>
                </c:pt>
                <c:pt idx="103">
                  <c:v>0.06</c:v>
                </c:pt>
                <c:pt idx="104">
                  <c:v>0.1</c:v>
                </c:pt>
                <c:pt idx="105">
                  <c:v>0.04</c:v>
                </c:pt>
                <c:pt idx="106">
                  <c:v>0.28</c:v>
                </c:pt>
                <c:pt idx="107">
                  <c:v>0.23</c:v>
                </c:pt>
                <c:pt idx="108">
                  <c:v>0.08</c:v>
                </c:pt>
                <c:pt idx="109">
                  <c:v>0.1</c:v>
                </c:pt>
                <c:pt idx="110">
                  <c:v>0.06</c:v>
                </c:pt>
                <c:pt idx="111">
                  <c:v>0.07</c:v>
                </c:pt>
                <c:pt idx="112">
                  <c:v>0.08</c:v>
                </c:pt>
                <c:pt idx="113">
                  <c:v>0.06</c:v>
                </c:pt>
                <c:pt idx="114">
                  <c:v>0.05</c:v>
                </c:pt>
                <c:pt idx="115">
                  <c:v>0.08</c:v>
                </c:pt>
                <c:pt idx="116">
                  <c:v>0.12</c:v>
                </c:pt>
                <c:pt idx="117">
                  <c:v>0.09</c:v>
                </c:pt>
                <c:pt idx="118">
                  <c:v>0.05</c:v>
                </c:pt>
                <c:pt idx="119">
                  <c:v>0.05</c:v>
                </c:pt>
                <c:pt idx="120">
                  <c:v>0.03</c:v>
                </c:pt>
                <c:pt idx="121">
                  <c:v>0.04</c:v>
                </c:pt>
                <c:pt idx="122">
                  <c:v>0.03</c:v>
                </c:pt>
                <c:pt idx="123">
                  <c:v>0.04</c:v>
                </c:pt>
                <c:pt idx="124">
                  <c:v>0.03</c:v>
                </c:pt>
                <c:pt idx="125">
                  <c:v>0.03</c:v>
                </c:pt>
                <c:pt idx="126">
                  <c:v>0.03</c:v>
                </c:pt>
                <c:pt idx="127">
                  <c:v>0.03</c:v>
                </c:pt>
                <c:pt idx="128">
                  <c:v>0.02</c:v>
                </c:pt>
                <c:pt idx="129">
                  <c:v>0.04</c:v>
                </c:pt>
                <c:pt idx="130">
                  <c:v>0.07</c:v>
                </c:pt>
                <c:pt idx="131">
                  <c:v>0.03</c:v>
                </c:pt>
                <c:pt idx="132">
                  <c:v>0.02</c:v>
                </c:pt>
                <c:pt idx="133">
                  <c:v>0.04</c:v>
                </c:pt>
                <c:pt idx="134">
                  <c:v>0.03</c:v>
                </c:pt>
                <c:pt idx="135">
                  <c:v>0.03</c:v>
                </c:pt>
                <c:pt idx="136">
                  <c:v>0.05</c:v>
                </c:pt>
                <c:pt idx="137">
                  <c:v>0.04</c:v>
                </c:pt>
                <c:pt idx="138">
                  <c:v>0.03</c:v>
                </c:pt>
                <c:pt idx="139">
                  <c:v>0.04</c:v>
                </c:pt>
                <c:pt idx="140">
                  <c:v>0.05</c:v>
                </c:pt>
                <c:pt idx="141">
                  <c:v>0.02</c:v>
                </c:pt>
                <c:pt idx="142">
                  <c:v>0.01</c:v>
                </c:pt>
                <c:pt idx="143">
                  <c:v>0.01</c:v>
                </c:pt>
                <c:pt idx="144">
                  <c:v>0.26</c:v>
                </c:pt>
                <c:pt idx="145">
                  <c:v>0.11</c:v>
                </c:pt>
                <c:pt idx="146">
                  <c:v>0.2</c:v>
                </c:pt>
                <c:pt idx="147">
                  <c:v>0.04</c:v>
                </c:pt>
                <c:pt idx="148">
                  <c:v>0.04</c:v>
                </c:pt>
                <c:pt idx="149">
                  <c:v>0.05</c:v>
                </c:pt>
                <c:pt idx="150">
                  <c:v>0.06</c:v>
                </c:pt>
                <c:pt idx="151">
                  <c:v>0.07</c:v>
                </c:pt>
                <c:pt idx="152">
                  <c:v>0.16</c:v>
                </c:pt>
                <c:pt idx="153">
                  <c:v>0.04</c:v>
                </c:pt>
                <c:pt idx="154">
                  <c:v>0.05</c:v>
                </c:pt>
              </c:numCache>
            </c:numRef>
          </c:yVal>
        </c:ser>
        <c:axId val="81357646"/>
        <c:axId val="81357647"/>
      </c:scatterChart>
      <c:valAx>
        <c:axId val="8135764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647"/>
        <c:crosses val="autoZero"/>
      </c:valAx>
      <c:valAx>
        <c:axId val="8135764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Writes/sec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64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6.64</c:v>
                </c:pt>
                <c:pt idx="1">
                  <c:v>6.61</c:v>
                </c:pt>
                <c:pt idx="2">
                  <c:v>5.96</c:v>
                </c:pt>
                <c:pt idx="3">
                  <c:v>5.8</c:v>
                </c:pt>
                <c:pt idx="4">
                  <c:v>6.4</c:v>
                </c:pt>
                <c:pt idx="5">
                  <c:v>6.56</c:v>
                </c:pt>
                <c:pt idx="6">
                  <c:v>6.7</c:v>
                </c:pt>
                <c:pt idx="7">
                  <c:v>5.78</c:v>
                </c:pt>
                <c:pt idx="8">
                  <c:v>5.89</c:v>
                </c:pt>
                <c:pt idx="9">
                  <c:v>5.72</c:v>
                </c:pt>
                <c:pt idx="10">
                  <c:v>5.92</c:v>
                </c:pt>
                <c:pt idx="11">
                  <c:v>5.8</c:v>
                </c:pt>
                <c:pt idx="12">
                  <c:v>5.93</c:v>
                </c:pt>
                <c:pt idx="13">
                  <c:v>5.84</c:v>
                </c:pt>
                <c:pt idx="14">
                  <c:v>5.97</c:v>
                </c:pt>
                <c:pt idx="15">
                  <c:v>5.59</c:v>
                </c:pt>
                <c:pt idx="16">
                  <c:v>5.89</c:v>
                </c:pt>
                <c:pt idx="17">
                  <c:v>5.94</c:v>
                </c:pt>
                <c:pt idx="18">
                  <c:v>6.12</c:v>
                </c:pt>
                <c:pt idx="19">
                  <c:v>6.25</c:v>
                </c:pt>
                <c:pt idx="20">
                  <c:v>6.46</c:v>
                </c:pt>
                <c:pt idx="21">
                  <c:v>6.74</c:v>
                </c:pt>
                <c:pt idx="22">
                  <c:v>6.15</c:v>
                </c:pt>
                <c:pt idx="23">
                  <c:v>6.52</c:v>
                </c:pt>
                <c:pt idx="24">
                  <c:v>18.16</c:v>
                </c:pt>
                <c:pt idx="25">
                  <c:v>13.38</c:v>
                </c:pt>
                <c:pt idx="26">
                  <c:v>11.25</c:v>
                </c:pt>
                <c:pt idx="27">
                  <c:v>10.52</c:v>
                </c:pt>
                <c:pt idx="28">
                  <c:v>10.75</c:v>
                </c:pt>
                <c:pt idx="29">
                  <c:v>9.96</c:v>
                </c:pt>
                <c:pt idx="30">
                  <c:v>8.85</c:v>
                </c:pt>
                <c:pt idx="31">
                  <c:v>7.61</c:v>
                </c:pt>
                <c:pt idx="32">
                  <c:v>6.51</c:v>
                </c:pt>
                <c:pt idx="33">
                  <c:v>6.31</c:v>
                </c:pt>
                <c:pt idx="34">
                  <c:v>6.12</c:v>
                </c:pt>
                <c:pt idx="35">
                  <c:v>6.27</c:v>
                </c:pt>
                <c:pt idx="36">
                  <c:v>6.48</c:v>
                </c:pt>
                <c:pt idx="37">
                  <c:v>6.54</c:v>
                </c:pt>
                <c:pt idx="38">
                  <c:v>6.5</c:v>
                </c:pt>
                <c:pt idx="39">
                  <c:v>6.62</c:v>
                </c:pt>
                <c:pt idx="40">
                  <c:v>6.84</c:v>
                </c:pt>
                <c:pt idx="41">
                  <c:v>6.68</c:v>
                </c:pt>
                <c:pt idx="42">
                  <c:v>6.66</c:v>
                </c:pt>
                <c:pt idx="43">
                  <c:v>6.55</c:v>
                </c:pt>
                <c:pt idx="44">
                  <c:v>6.98</c:v>
                </c:pt>
                <c:pt idx="45">
                  <c:v>6.7</c:v>
                </c:pt>
                <c:pt idx="46">
                  <c:v>7.49</c:v>
                </c:pt>
                <c:pt idx="47">
                  <c:v>6.61</c:v>
                </c:pt>
                <c:pt idx="48">
                  <c:v>7.11</c:v>
                </c:pt>
                <c:pt idx="49">
                  <c:v>7.71</c:v>
                </c:pt>
                <c:pt idx="50">
                  <c:v>7.18</c:v>
                </c:pt>
                <c:pt idx="51">
                  <c:v>6.38</c:v>
                </c:pt>
                <c:pt idx="52">
                  <c:v>6.56</c:v>
                </c:pt>
                <c:pt idx="53">
                  <c:v>6.29</c:v>
                </c:pt>
                <c:pt idx="54">
                  <c:v>6.32</c:v>
                </c:pt>
                <c:pt idx="55">
                  <c:v>6.3</c:v>
                </c:pt>
                <c:pt idx="56">
                  <c:v>6.29</c:v>
                </c:pt>
                <c:pt idx="57">
                  <c:v>6.99</c:v>
                </c:pt>
                <c:pt idx="58">
                  <c:v>6.49</c:v>
                </c:pt>
                <c:pt idx="59">
                  <c:v>7.23</c:v>
                </c:pt>
                <c:pt idx="60">
                  <c:v>6.72</c:v>
                </c:pt>
                <c:pt idx="61">
                  <c:v>6.55</c:v>
                </c:pt>
                <c:pt idx="62">
                  <c:v>6.46</c:v>
                </c:pt>
                <c:pt idx="63">
                  <c:v>7.14</c:v>
                </c:pt>
                <c:pt idx="64">
                  <c:v>7.27</c:v>
                </c:pt>
                <c:pt idx="65">
                  <c:v>7.09</c:v>
                </c:pt>
                <c:pt idx="66">
                  <c:v>7.0</c:v>
                </c:pt>
                <c:pt idx="67">
                  <c:v>6.53</c:v>
                </c:pt>
                <c:pt idx="68">
                  <c:v>6.84</c:v>
                </c:pt>
                <c:pt idx="69">
                  <c:v>12.77</c:v>
                </c:pt>
                <c:pt idx="70">
                  <c:v>6.9</c:v>
                </c:pt>
                <c:pt idx="71">
                  <c:v>6.83</c:v>
                </c:pt>
                <c:pt idx="72">
                  <c:v>8.57</c:v>
                </c:pt>
                <c:pt idx="73">
                  <c:v>8.2</c:v>
                </c:pt>
                <c:pt idx="74">
                  <c:v>8.18</c:v>
                </c:pt>
                <c:pt idx="75">
                  <c:v>7.29</c:v>
                </c:pt>
                <c:pt idx="76">
                  <c:v>6.88</c:v>
                </c:pt>
                <c:pt idx="77">
                  <c:v>6.81</c:v>
                </c:pt>
                <c:pt idx="78">
                  <c:v>6.83</c:v>
                </c:pt>
                <c:pt idx="79">
                  <c:v>6.61</c:v>
                </c:pt>
                <c:pt idx="80">
                  <c:v>6.72</c:v>
                </c:pt>
                <c:pt idx="81">
                  <c:v>6.88</c:v>
                </c:pt>
                <c:pt idx="82">
                  <c:v>6.64</c:v>
                </c:pt>
                <c:pt idx="83">
                  <c:v>6.84</c:v>
                </c:pt>
                <c:pt idx="84">
                  <c:v>6.74</c:v>
                </c:pt>
                <c:pt idx="85">
                  <c:v>6.77</c:v>
                </c:pt>
                <c:pt idx="86">
                  <c:v>6.69</c:v>
                </c:pt>
                <c:pt idx="87">
                  <c:v>6.91</c:v>
                </c:pt>
                <c:pt idx="88">
                  <c:v>7.56</c:v>
                </c:pt>
                <c:pt idx="89">
                  <c:v>7.21</c:v>
                </c:pt>
                <c:pt idx="90">
                  <c:v>7.32</c:v>
                </c:pt>
                <c:pt idx="91">
                  <c:v>7.41</c:v>
                </c:pt>
                <c:pt idx="92">
                  <c:v>7.09</c:v>
                </c:pt>
                <c:pt idx="93">
                  <c:v>7.75</c:v>
                </c:pt>
                <c:pt idx="94">
                  <c:v>7.92</c:v>
                </c:pt>
                <c:pt idx="95">
                  <c:v>7.73</c:v>
                </c:pt>
                <c:pt idx="96">
                  <c:v>7.1</c:v>
                </c:pt>
                <c:pt idx="97">
                  <c:v>7.99</c:v>
                </c:pt>
                <c:pt idx="98">
                  <c:v>6.56</c:v>
                </c:pt>
                <c:pt idx="99">
                  <c:v>6.26</c:v>
                </c:pt>
                <c:pt idx="100">
                  <c:v>6.6</c:v>
                </c:pt>
                <c:pt idx="101">
                  <c:v>6.7</c:v>
                </c:pt>
                <c:pt idx="102">
                  <c:v>6.91</c:v>
                </c:pt>
                <c:pt idx="103">
                  <c:v>6.37</c:v>
                </c:pt>
                <c:pt idx="104">
                  <c:v>6.57</c:v>
                </c:pt>
                <c:pt idx="105">
                  <c:v>7.23</c:v>
                </c:pt>
                <c:pt idx="106">
                  <c:v>7.47</c:v>
                </c:pt>
                <c:pt idx="107">
                  <c:v>6.75</c:v>
                </c:pt>
                <c:pt idx="108">
                  <c:v>7.33</c:v>
                </c:pt>
                <c:pt idx="109">
                  <c:v>7.22</c:v>
                </c:pt>
                <c:pt idx="110">
                  <c:v>7.84</c:v>
                </c:pt>
                <c:pt idx="111">
                  <c:v>6.59</c:v>
                </c:pt>
                <c:pt idx="112">
                  <c:v>6.53</c:v>
                </c:pt>
                <c:pt idx="113">
                  <c:v>6.82</c:v>
                </c:pt>
                <c:pt idx="114">
                  <c:v>6.51</c:v>
                </c:pt>
                <c:pt idx="115">
                  <c:v>5.85</c:v>
                </c:pt>
                <c:pt idx="116">
                  <c:v>5.21</c:v>
                </c:pt>
                <c:pt idx="117">
                  <c:v>5.35</c:v>
                </c:pt>
                <c:pt idx="118">
                  <c:v>5.14</c:v>
                </c:pt>
                <c:pt idx="119">
                  <c:v>4.93</c:v>
                </c:pt>
                <c:pt idx="120">
                  <c:v>4.99</c:v>
                </c:pt>
                <c:pt idx="121">
                  <c:v>4.42</c:v>
                </c:pt>
                <c:pt idx="122">
                  <c:v>4.79</c:v>
                </c:pt>
                <c:pt idx="123">
                  <c:v>4.72</c:v>
                </c:pt>
                <c:pt idx="124">
                  <c:v>5.0</c:v>
                </c:pt>
                <c:pt idx="125">
                  <c:v>4.92</c:v>
                </c:pt>
                <c:pt idx="126">
                  <c:v>4.91</c:v>
                </c:pt>
                <c:pt idx="127">
                  <c:v>5.14</c:v>
                </c:pt>
                <c:pt idx="128">
                  <c:v>5.08</c:v>
                </c:pt>
                <c:pt idx="129">
                  <c:v>5.24</c:v>
                </c:pt>
                <c:pt idx="130">
                  <c:v>5.03</c:v>
                </c:pt>
                <c:pt idx="131">
                  <c:v>5.1</c:v>
                </c:pt>
                <c:pt idx="132">
                  <c:v>5.16</c:v>
                </c:pt>
                <c:pt idx="133">
                  <c:v>5.11</c:v>
                </c:pt>
                <c:pt idx="134">
                  <c:v>5.02</c:v>
                </c:pt>
                <c:pt idx="135">
                  <c:v>5.0</c:v>
                </c:pt>
                <c:pt idx="136">
                  <c:v>4.98</c:v>
                </c:pt>
                <c:pt idx="137">
                  <c:v>5.15</c:v>
                </c:pt>
                <c:pt idx="138">
                  <c:v>5.09</c:v>
                </c:pt>
                <c:pt idx="139">
                  <c:v>5.23</c:v>
                </c:pt>
                <c:pt idx="140">
                  <c:v>5.2</c:v>
                </c:pt>
                <c:pt idx="141">
                  <c:v>5.4</c:v>
                </c:pt>
                <c:pt idx="142">
                  <c:v>5.14</c:v>
                </c:pt>
                <c:pt idx="143">
                  <c:v>5.83</c:v>
                </c:pt>
                <c:pt idx="144">
                  <c:v>6.56</c:v>
                </c:pt>
                <c:pt idx="145">
                  <c:v>6.33</c:v>
                </c:pt>
                <c:pt idx="146">
                  <c:v>5.92</c:v>
                </c:pt>
                <c:pt idx="147">
                  <c:v>4.75</c:v>
                </c:pt>
                <c:pt idx="148">
                  <c:v>5.22</c:v>
                </c:pt>
                <c:pt idx="149">
                  <c:v>4.99</c:v>
                </c:pt>
                <c:pt idx="150">
                  <c:v>5.18</c:v>
                </c:pt>
                <c:pt idx="151">
                  <c:v>5.24</c:v>
                </c:pt>
                <c:pt idx="152">
                  <c:v>5.35</c:v>
                </c:pt>
                <c:pt idx="153">
                  <c:v>5.19</c:v>
                </c:pt>
                <c:pt idx="154">
                  <c:v>4.92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6.64</c:v>
                </c:pt>
                <c:pt idx="1">
                  <c:v>6.61</c:v>
                </c:pt>
                <c:pt idx="2">
                  <c:v>5.96</c:v>
                </c:pt>
                <c:pt idx="3">
                  <c:v>5.8</c:v>
                </c:pt>
                <c:pt idx="4">
                  <c:v>6.4</c:v>
                </c:pt>
                <c:pt idx="5">
                  <c:v>6.56</c:v>
                </c:pt>
                <c:pt idx="6">
                  <c:v>6.7</c:v>
                </c:pt>
                <c:pt idx="7">
                  <c:v>5.78</c:v>
                </c:pt>
                <c:pt idx="8">
                  <c:v>5.89</c:v>
                </c:pt>
                <c:pt idx="9">
                  <c:v>5.72</c:v>
                </c:pt>
                <c:pt idx="10">
                  <c:v>5.92</c:v>
                </c:pt>
                <c:pt idx="11">
                  <c:v>5.8</c:v>
                </c:pt>
                <c:pt idx="12">
                  <c:v>5.94</c:v>
                </c:pt>
                <c:pt idx="13">
                  <c:v>5.84</c:v>
                </c:pt>
                <c:pt idx="14">
                  <c:v>5.97</c:v>
                </c:pt>
                <c:pt idx="15">
                  <c:v>5.59</c:v>
                </c:pt>
                <c:pt idx="16">
                  <c:v>5.89</c:v>
                </c:pt>
                <c:pt idx="17">
                  <c:v>5.94</c:v>
                </c:pt>
                <c:pt idx="18">
                  <c:v>6.12</c:v>
                </c:pt>
                <c:pt idx="19">
                  <c:v>6.25</c:v>
                </c:pt>
                <c:pt idx="20">
                  <c:v>6.46</c:v>
                </c:pt>
                <c:pt idx="21">
                  <c:v>6.74</c:v>
                </c:pt>
                <c:pt idx="22">
                  <c:v>6.15</c:v>
                </c:pt>
                <c:pt idx="23">
                  <c:v>6.52</c:v>
                </c:pt>
                <c:pt idx="24">
                  <c:v>18.2</c:v>
                </c:pt>
                <c:pt idx="25">
                  <c:v>13.36</c:v>
                </c:pt>
                <c:pt idx="26">
                  <c:v>11.25</c:v>
                </c:pt>
                <c:pt idx="27">
                  <c:v>10.52</c:v>
                </c:pt>
                <c:pt idx="28">
                  <c:v>10.75</c:v>
                </c:pt>
                <c:pt idx="29">
                  <c:v>9.96</c:v>
                </c:pt>
                <c:pt idx="30">
                  <c:v>8.85</c:v>
                </c:pt>
                <c:pt idx="31">
                  <c:v>7.61</c:v>
                </c:pt>
                <c:pt idx="32">
                  <c:v>6.5</c:v>
                </c:pt>
                <c:pt idx="33">
                  <c:v>6.31</c:v>
                </c:pt>
                <c:pt idx="34">
                  <c:v>6.12</c:v>
                </c:pt>
                <c:pt idx="35">
                  <c:v>6.28</c:v>
                </c:pt>
                <c:pt idx="36">
                  <c:v>6.48</c:v>
                </c:pt>
                <c:pt idx="37">
                  <c:v>6.54</c:v>
                </c:pt>
                <c:pt idx="38">
                  <c:v>6.5</c:v>
                </c:pt>
                <c:pt idx="39">
                  <c:v>6.62</c:v>
                </c:pt>
                <c:pt idx="40">
                  <c:v>6.84</c:v>
                </c:pt>
                <c:pt idx="41">
                  <c:v>6.69</c:v>
                </c:pt>
                <c:pt idx="42">
                  <c:v>6.66</c:v>
                </c:pt>
                <c:pt idx="43">
                  <c:v>6.55</c:v>
                </c:pt>
                <c:pt idx="44">
                  <c:v>6.98</c:v>
                </c:pt>
                <c:pt idx="45">
                  <c:v>6.7</c:v>
                </c:pt>
                <c:pt idx="46">
                  <c:v>7.49</c:v>
                </c:pt>
                <c:pt idx="47">
                  <c:v>6.61</c:v>
                </c:pt>
                <c:pt idx="48">
                  <c:v>7.11</c:v>
                </c:pt>
                <c:pt idx="49">
                  <c:v>7.71</c:v>
                </c:pt>
                <c:pt idx="50">
                  <c:v>7.18</c:v>
                </c:pt>
                <c:pt idx="51">
                  <c:v>6.38</c:v>
                </c:pt>
                <c:pt idx="52">
                  <c:v>6.56</c:v>
                </c:pt>
                <c:pt idx="53">
                  <c:v>6.29</c:v>
                </c:pt>
                <c:pt idx="54">
                  <c:v>6.32</c:v>
                </c:pt>
                <c:pt idx="55">
                  <c:v>6.3</c:v>
                </c:pt>
                <c:pt idx="56">
                  <c:v>6.29</c:v>
                </c:pt>
                <c:pt idx="57">
                  <c:v>6.99</c:v>
                </c:pt>
                <c:pt idx="58">
                  <c:v>6.49</c:v>
                </c:pt>
                <c:pt idx="59">
                  <c:v>7.38</c:v>
                </c:pt>
                <c:pt idx="60">
                  <c:v>6.67</c:v>
                </c:pt>
                <c:pt idx="61">
                  <c:v>6.56</c:v>
                </c:pt>
                <c:pt idx="62">
                  <c:v>6.46</c:v>
                </c:pt>
                <c:pt idx="63">
                  <c:v>7.14</c:v>
                </c:pt>
                <c:pt idx="64">
                  <c:v>7.27</c:v>
                </c:pt>
                <c:pt idx="65">
                  <c:v>7.1</c:v>
                </c:pt>
                <c:pt idx="66">
                  <c:v>7.0</c:v>
                </c:pt>
                <c:pt idx="67">
                  <c:v>6.54</c:v>
                </c:pt>
                <c:pt idx="68">
                  <c:v>6.85</c:v>
                </c:pt>
                <c:pt idx="69">
                  <c:v>10.95</c:v>
                </c:pt>
                <c:pt idx="70">
                  <c:v>6.9</c:v>
                </c:pt>
                <c:pt idx="71">
                  <c:v>6.83</c:v>
                </c:pt>
                <c:pt idx="72">
                  <c:v>8.57</c:v>
                </c:pt>
                <c:pt idx="73">
                  <c:v>8.21</c:v>
                </c:pt>
                <c:pt idx="74">
                  <c:v>8.18</c:v>
                </c:pt>
                <c:pt idx="75">
                  <c:v>7.29</c:v>
                </c:pt>
                <c:pt idx="76">
                  <c:v>6.88</c:v>
                </c:pt>
                <c:pt idx="77">
                  <c:v>6.82</c:v>
                </c:pt>
                <c:pt idx="78">
                  <c:v>6.83</c:v>
                </c:pt>
                <c:pt idx="79">
                  <c:v>6.63</c:v>
                </c:pt>
                <c:pt idx="80">
                  <c:v>6.7</c:v>
                </c:pt>
                <c:pt idx="81">
                  <c:v>6.88</c:v>
                </c:pt>
                <c:pt idx="82">
                  <c:v>6.64</c:v>
                </c:pt>
                <c:pt idx="83">
                  <c:v>6.84</c:v>
                </c:pt>
                <c:pt idx="84">
                  <c:v>6.78</c:v>
                </c:pt>
                <c:pt idx="85">
                  <c:v>6.73</c:v>
                </c:pt>
                <c:pt idx="86">
                  <c:v>6.69</c:v>
                </c:pt>
                <c:pt idx="87">
                  <c:v>6.91</c:v>
                </c:pt>
                <c:pt idx="88">
                  <c:v>7.56</c:v>
                </c:pt>
                <c:pt idx="89">
                  <c:v>7.21</c:v>
                </c:pt>
                <c:pt idx="90">
                  <c:v>7.32</c:v>
                </c:pt>
                <c:pt idx="91">
                  <c:v>7.41</c:v>
                </c:pt>
                <c:pt idx="92">
                  <c:v>7.09</c:v>
                </c:pt>
                <c:pt idx="93">
                  <c:v>7.75</c:v>
                </c:pt>
                <c:pt idx="94">
                  <c:v>7.92</c:v>
                </c:pt>
                <c:pt idx="95">
                  <c:v>7.73</c:v>
                </c:pt>
                <c:pt idx="96">
                  <c:v>7.1</c:v>
                </c:pt>
                <c:pt idx="97">
                  <c:v>7.98</c:v>
                </c:pt>
                <c:pt idx="98">
                  <c:v>6.56</c:v>
                </c:pt>
                <c:pt idx="99">
                  <c:v>6.26</c:v>
                </c:pt>
                <c:pt idx="100">
                  <c:v>6.6</c:v>
                </c:pt>
                <c:pt idx="101">
                  <c:v>6.7</c:v>
                </c:pt>
                <c:pt idx="102">
                  <c:v>6.91</c:v>
                </c:pt>
                <c:pt idx="103">
                  <c:v>6.38</c:v>
                </c:pt>
                <c:pt idx="104">
                  <c:v>6.57</c:v>
                </c:pt>
                <c:pt idx="105">
                  <c:v>7.24</c:v>
                </c:pt>
                <c:pt idx="106">
                  <c:v>7.47</c:v>
                </c:pt>
                <c:pt idx="107">
                  <c:v>6.75</c:v>
                </c:pt>
                <c:pt idx="108">
                  <c:v>7.33</c:v>
                </c:pt>
                <c:pt idx="109">
                  <c:v>7.22</c:v>
                </c:pt>
                <c:pt idx="110">
                  <c:v>7.84</c:v>
                </c:pt>
                <c:pt idx="111">
                  <c:v>6.6</c:v>
                </c:pt>
                <c:pt idx="112">
                  <c:v>6.53</c:v>
                </c:pt>
                <c:pt idx="113">
                  <c:v>6.82</c:v>
                </c:pt>
                <c:pt idx="114">
                  <c:v>6.51</c:v>
                </c:pt>
                <c:pt idx="115">
                  <c:v>5.85</c:v>
                </c:pt>
                <c:pt idx="116">
                  <c:v>5.21</c:v>
                </c:pt>
                <c:pt idx="117">
                  <c:v>5.35</c:v>
                </c:pt>
                <c:pt idx="118">
                  <c:v>5.14</c:v>
                </c:pt>
                <c:pt idx="119">
                  <c:v>4.93</c:v>
                </c:pt>
                <c:pt idx="120">
                  <c:v>4.99</c:v>
                </c:pt>
                <c:pt idx="121">
                  <c:v>4.42</c:v>
                </c:pt>
                <c:pt idx="122">
                  <c:v>4.79</c:v>
                </c:pt>
                <c:pt idx="123">
                  <c:v>4.72</c:v>
                </c:pt>
                <c:pt idx="124">
                  <c:v>4.99</c:v>
                </c:pt>
                <c:pt idx="125">
                  <c:v>4.92</c:v>
                </c:pt>
                <c:pt idx="126">
                  <c:v>4.91</c:v>
                </c:pt>
                <c:pt idx="127">
                  <c:v>5.14</c:v>
                </c:pt>
                <c:pt idx="128">
                  <c:v>5.08</c:v>
                </c:pt>
                <c:pt idx="129">
                  <c:v>5.24</c:v>
                </c:pt>
                <c:pt idx="130">
                  <c:v>5.03</c:v>
                </c:pt>
                <c:pt idx="131">
                  <c:v>5.1</c:v>
                </c:pt>
                <c:pt idx="132">
                  <c:v>5.16</c:v>
                </c:pt>
                <c:pt idx="133">
                  <c:v>5.11</c:v>
                </c:pt>
                <c:pt idx="134">
                  <c:v>5.01</c:v>
                </c:pt>
                <c:pt idx="135">
                  <c:v>5.01</c:v>
                </c:pt>
                <c:pt idx="136">
                  <c:v>4.98</c:v>
                </c:pt>
                <c:pt idx="137">
                  <c:v>5.15</c:v>
                </c:pt>
                <c:pt idx="138">
                  <c:v>5.09</c:v>
                </c:pt>
                <c:pt idx="139">
                  <c:v>5.23</c:v>
                </c:pt>
                <c:pt idx="140">
                  <c:v>5.2</c:v>
                </c:pt>
                <c:pt idx="141">
                  <c:v>5.4</c:v>
                </c:pt>
                <c:pt idx="142">
                  <c:v>5.13</c:v>
                </c:pt>
                <c:pt idx="143">
                  <c:v>5.83</c:v>
                </c:pt>
                <c:pt idx="144">
                  <c:v>6.56</c:v>
                </c:pt>
                <c:pt idx="145">
                  <c:v>6.33</c:v>
                </c:pt>
                <c:pt idx="146">
                  <c:v>5.92</c:v>
                </c:pt>
                <c:pt idx="147">
                  <c:v>4.75</c:v>
                </c:pt>
                <c:pt idx="148">
                  <c:v>5.22</c:v>
                </c:pt>
                <c:pt idx="149">
                  <c:v>4.99</c:v>
                </c:pt>
                <c:pt idx="150">
                  <c:v>5.18</c:v>
                </c:pt>
                <c:pt idx="151">
                  <c:v>5.24</c:v>
                </c:pt>
                <c:pt idx="152">
                  <c:v>5.34</c:v>
                </c:pt>
                <c:pt idx="153">
                  <c:v>5.2</c:v>
                </c:pt>
                <c:pt idx="154">
                  <c:v>4.92</c:v>
                </c:pt>
              </c:numCache>
            </c:numRef>
          </c:yVal>
        </c:ser>
        <c:axId val="81357800"/>
        <c:axId val="81357801"/>
      </c:scatterChart>
      <c:valAx>
        <c:axId val="8135780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01"/>
        <c:crosses val="autoZero"/>
      </c:valAx>
      <c:valAx>
        <c:axId val="8135780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 Size (KB)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0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219.79</c:v>
                </c:pt>
                <c:pt idx="1">
                  <c:v>208.96</c:v>
                </c:pt>
                <c:pt idx="2">
                  <c:v>153.97</c:v>
                </c:pt>
                <c:pt idx="3">
                  <c:v>231.62</c:v>
                </c:pt>
                <c:pt idx="4">
                  <c:v>163.04</c:v>
                </c:pt>
                <c:pt idx="5">
                  <c:v>144.92</c:v>
                </c:pt>
                <c:pt idx="6">
                  <c:v>196.28</c:v>
                </c:pt>
                <c:pt idx="7">
                  <c:v>178.85</c:v>
                </c:pt>
                <c:pt idx="8">
                  <c:v>217.63</c:v>
                </c:pt>
                <c:pt idx="9">
                  <c:v>205.08</c:v>
                </c:pt>
                <c:pt idx="10">
                  <c:v>159.25</c:v>
                </c:pt>
                <c:pt idx="11">
                  <c:v>199.92</c:v>
                </c:pt>
                <c:pt idx="12">
                  <c:v>202.33</c:v>
                </c:pt>
                <c:pt idx="13">
                  <c:v>180.81</c:v>
                </c:pt>
                <c:pt idx="14">
                  <c:v>151.52</c:v>
                </c:pt>
                <c:pt idx="15">
                  <c:v>296.99</c:v>
                </c:pt>
                <c:pt idx="16">
                  <c:v>161.89</c:v>
                </c:pt>
                <c:pt idx="17">
                  <c:v>159.52</c:v>
                </c:pt>
                <c:pt idx="18">
                  <c:v>243.84</c:v>
                </c:pt>
                <c:pt idx="19">
                  <c:v>172.87</c:v>
                </c:pt>
                <c:pt idx="20">
                  <c:v>229.49</c:v>
                </c:pt>
                <c:pt idx="21">
                  <c:v>185.09</c:v>
                </c:pt>
                <c:pt idx="22">
                  <c:v>125.35</c:v>
                </c:pt>
                <c:pt idx="23">
                  <c:v>139.16</c:v>
                </c:pt>
                <c:pt idx="24">
                  <c:v>185.27</c:v>
                </c:pt>
                <c:pt idx="25">
                  <c:v>206.85</c:v>
                </c:pt>
                <c:pt idx="26">
                  <c:v>250.35</c:v>
                </c:pt>
                <c:pt idx="27">
                  <c:v>152.23</c:v>
                </c:pt>
                <c:pt idx="28">
                  <c:v>155.44</c:v>
                </c:pt>
                <c:pt idx="29">
                  <c:v>187.28</c:v>
                </c:pt>
                <c:pt idx="30">
                  <c:v>194.92</c:v>
                </c:pt>
                <c:pt idx="31">
                  <c:v>182.08</c:v>
                </c:pt>
                <c:pt idx="32">
                  <c:v>211.47</c:v>
                </c:pt>
                <c:pt idx="33">
                  <c:v>223.01</c:v>
                </c:pt>
                <c:pt idx="34">
                  <c:v>157.12</c:v>
                </c:pt>
                <c:pt idx="35">
                  <c:v>164.56</c:v>
                </c:pt>
                <c:pt idx="36">
                  <c:v>202.32</c:v>
                </c:pt>
                <c:pt idx="37">
                  <c:v>176.88</c:v>
                </c:pt>
                <c:pt idx="38">
                  <c:v>223.1</c:v>
                </c:pt>
                <c:pt idx="39">
                  <c:v>148.62</c:v>
                </c:pt>
                <c:pt idx="40">
                  <c:v>236.36</c:v>
                </c:pt>
                <c:pt idx="41">
                  <c:v>157.29</c:v>
                </c:pt>
                <c:pt idx="42">
                  <c:v>205.93</c:v>
                </c:pt>
                <c:pt idx="43">
                  <c:v>171.59</c:v>
                </c:pt>
                <c:pt idx="44">
                  <c:v>190.98</c:v>
                </c:pt>
                <c:pt idx="45">
                  <c:v>259.88</c:v>
                </c:pt>
                <c:pt idx="46">
                  <c:v>159.59</c:v>
                </c:pt>
                <c:pt idx="47">
                  <c:v>121.52</c:v>
                </c:pt>
                <c:pt idx="48">
                  <c:v>241.3</c:v>
                </c:pt>
                <c:pt idx="49">
                  <c:v>218.47</c:v>
                </c:pt>
                <c:pt idx="50">
                  <c:v>141.75</c:v>
                </c:pt>
                <c:pt idx="51">
                  <c:v>230.49</c:v>
                </c:pt>
                <c:pt idx="52">
                  <c:v>222.49</c:v>
                </c:pt>
                <c:pt idx="53">
                  <c:v>183.76</c:v>
                </c:pt>
                <c:pt idx="54">
                  <c:v>240.92</c:v>
                </c:pt>
                <c:pt idx="55">
                  <c:v>182.98</c:v>
                </c:pt>
                <c:pt idx="56">
                  <c:v>230.06</c:v>
                </c:pt>
                <c:pt idx="57">
                  <c:v>213.21</c:v>
                </c:pt>
                <c:pt idx="58">
                  <c:v>155.22</c:v>
                </c:pt>
                <c:pt idx="59">
                  <c:v>196.09</c:v>
                </c:pt>
                <c:pt idx="60">
                  <c:v>310.78</c:v>
                </c:pt>
                <c:pt idx="61">
                  <c:v>200.81</c:v>
                </c:pt>
                <c:pt idx="62">
                  <c:v>148.6</c:v>
                </c:pt>
                <c:pt idx="63">
                  <c:v>238.45</c:v>
                </c:pt>
                <c:pt idx="64">
                  <c:v>194.83</c:v>
                </c:pt>
                <c:pt idx="65">
                  <c:v>157.4</c:v>
                </c:pt>
                <c:pt idx="66">
                  <c:v>212.82</c:v>
                </c:pt>
                <c:pt idx="67">
                  <c:v>175.6</c:v>
                </c:pt>
                <c:pt idx="68">
                  <c:v>218.64</c:v>
                </c:pt>
                <c:pt idx="69">
                  <c:v>192.63</c:v>
                </c:pt>
                <c:pt idx="70">
                  <c:v>193.37</c:v>
                </c:pt>
                <c:pt idx="71">
                  <c:v>192.94</c:v>
                </c:pt>
                <c:pt idx="72">
                  <c:v>204.6</c:v>
                </c:pt>
                <c:pt idx="73">
                  <c:v>182.09</c:v>
                </c:pt>
                <c:pt idx="74">
                  <c:v>232.15</c:v>
                </c:pt>
                <c:pt idx="75">
                  <c:v>186.07</c:v>
                </c:pt>
                <c:pt idx="76">
                  <c:v>161.57</c:v>
                </c:pt>
                <c:pt idx="77">
                  <c:v>148.21</c:v>
                </c:pt>
                <c:pt idx="78">
                  <c:v>234.73</c:v>
                </c:pt>
                <c:pt idx="79">
                  <c:v>171.95</c:v>
                </c:pt>
                <c:pt idx="80">
                  <c:v>225.57</c:v>
                </c:pt>
                <c:pt idx="81">
                  <c:v>230.63</c:v>
                </c:pt>
                <c:pt idx="82">
                  <c:v>161.72</c:v>
                </c:pt>
                <c:pt idx="83">
                  <c:v>122.4</c:v>
                </c:pt>
                <c:pt idx="84">
                  <c:v>206.13</c:v>
                </c:pt>
                <c:pt idx="85">
                  <c:v>220.08</c:v>
                </c:pt>
                <c:pt idx="86">
                  <c:v>232.47</c:v>
                </c:pt>
                <c:pt idx="87">
                  <c:v>218.36</c:v>
                </c:pt>
                <c:pt idx="88">
                  <c:v>194.7</c:v>
                </c:pt>
                <c:pt idx="89">
                  <c:v>153.21</c:v>
                </c:pt>
                <c:pt idx="90">
                  <c:v>202.54</c:v>
                </c:pt>
                <c:pt idx="91">
                  <c:v>197.78</c:v>
                </c:pt>
                <c:pt idx="92">
                  <c:v>175.55</c:v>
                </c:pt>
                <c:pt idx="93">
                  <c:v>256.52</c:v>
                </c:pt>
                <c:pt idx="94">
                  <c:v>106.3</c:v>
                </c:pt>
                <c:pt idx="95">
                  <c:v>151.1</c:v>
                </c:pt>
                <c:pt idx="96">
                  <c:v>201.57</c:v>
                </c:pt>
                <c:pt idx="97">
                  <c:v>175.14</c:v>
                </c:pt>
                <c:pt idx="98">
                  <c:v>182.55</c:v>
                </c:pt>
                <c:pt idx="99">
                  <c:v>265.86</c:v>
                </c:pt>
                <c:pt idx="100">
                  <c:v>183.5</c:v>
                </c:pt>
                <c:pt idx="101">
                  <c:v>201.06</c:v>
                </c:pt>
                <c:pt idx="102">
                  <c:v>198.63</c:v>
                </c:pt>
                <c:pt idx="103">
                  <c:v>213.73</c:v>
                </c:pt>
                <c:pt idx="104">
                  <c:v>222.47</c:v>
                </c:pt>
                <c:pt idx="105">
                  <c:v>266.12</c:v>
                </c:pt>
                <c:pt idx="106">
                  <c:v>195.14</c:v>
                </c:pt>
                <c:pt idx="107">
                  <c:v>198.07</c:v>
                </c:pt>
                <c:pt idx="108">
                  <c:v>201.43</c:v>
                </c:pt>
                <c:pt idx="109">
                  <c:v>215.63</c:v>
                </c:pt>
                <c:pt idx="110">
                  <c:v>260.63</c:v>
                </c:pt>
                <c:pt idx="111">
                  <c:v>184.84</c:v>
                </c:pt>
                <c:pt idx="112">
                  <c:v>195.82</c:v>
                </c:pt>
                <c:pt idx="113">
                  <c:v>159.82</c:v>
                </c:pt>
                <c:pt idx="114">
                  <c:v>198.3</c:v>
                </c:pt>
                <c:pt idx="115">
                  <c:v>217.29</c:v>
                </c:pt>
                <c:pt idx="116">
                  <c:v>260.8</c:v>
                </c:pt>
                <c:pt idx="117">
                  <c:v>143.87</c:v>
                </c:pt>
                <c:pt idx="118">
                  <c:v>196.2</c:v>
                </c:pt>
                <c:pt idx="119">
                  <c:v>161.14</c:v>
                </c:pt>
                <c:pt idx="120">
                  <c:v>244.12</c:v>
                </c:pt>
                <c:pt idx="121">
                  <c:v>133.11</c:v>
                </c:pt>
                <c:pt idx="122">
                  <c:v>153.2</c:v>
                </c:pt>
                <c:pt idx="123">
                  <c:v>238.64</c:v>
                </c:pt>
                <c:pt idx="124">
                  <c:v>236.38</c:v>
                </c:pt>
                <c:pt idx="125">
                  <c:v>184.87</c:v>
                </c:pt>
                <c:pt idx="126">
                  <c:v>278.76</c:v>
                </c:pt>
                <c:pt idx="127">
                  <c:v>172.57</c:v>
                </c:pt>
                <c:pt idx="128">
                  <c:v>221.16</c:v>
                </c:pt>
                <c:pt idx="129">
                  <c:v>222.7</c:v>
                </c:pt>
                <c:pt idx="130">
                  <c:v>227.07</c:v>
                </c:pt>
                <c:pt idx="131">
                  <c:v>196.07</c:v>
                </c:pt>
                <c:pt idx="132">
                  <c:v>209.95</c:v>
                </c:pt>
                <c:pt idx="133">
                  <c:v>186.57</c:v>
                </c:pt>
                <c:pt idx="134">
                  <c:v>178.67</c:v>
                </c:pt>
                <c:pt idx="135">
                  <c:v>218.57</c:v>
                </c:pt>
                <c:pt idx="136">
                  <c:v>224.96</c:v>
                </c:pt>
                <c:pt idx="137">
                  <c:v>199.62</c:v>
                </c:pt>
                <c:pt idx="138">
                  <c:v>204.88</c:v>
                </c:pt>
                <c:pt idx="139">
                  <c:v>214.5</c:v>
                </c:pt>
                <c:pt idx="140">
                  <c:v>153.97</c:v>
                </c:pt>
                <c:pt idx="141">
                  <c:v>286.46</c:v>
                </c:pt>
                <c:pt idx="142">
                  <c:v>158.66</c:v>
                </c:pt>
                <c:pt idx="143">
                  <c:v>163.55</c:v>
                </c:pt>
                <c:pt idx="144">
                  <c:v>198.63</c:v>
                </c:pt>
                <c:pt idx="145">
                  <c:v>218.98</c:v>
                </c:pt>
                <c:pt idx="146">
                  <c:v>234.29</c:v>
                </c:pt>
                <c:pt idx="147">
                  <c:v>187.58</c:v>
                </c:pt>
                <c:pt idx="148">
                  <c:v>146.26</c:v>
                </c:pt>
                <c:pt idx="149">
                  <c:v>187.17</c:v>
                </c:pt>
                <c:pt idx="150">
                  <c:v>234.24</c:v>
                </c:pt>
                <c:pt idx="151">
                  <c:v>196.74</c:v>
                </c:pt>
                <c:pt idx="152">
                  <c:v>172.04</c:v>
                </c:pt>
                <c:pt idx="153">
                  <c:v>244.86</c:v>
                </c:pt>
                <c:pt idx="154">
                  <c:v>190.76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197.05</c:v>
                </c:pt>
                <c:pt idx="1">
                  <c:v>197.05</c:v>
                </c:pt>
                <c:pt idx="2">
                  <c:v>197.05</c:v>
                </c:pt>
                <c:pt idx="3">
                  <c:v>197.05</c:v>
                </c:pt>
                <c:pt idx="4">
                  <c:v>197.05</c:v>
                </c:pt>
                <c:pt idx="5">
                  <c:v>197.05</c:v>
                </c:pt>
                <c:pt idx="6">
                  <c:v>197.05</c:v>
                </c:pt>
                <c:pt idx="7">
                  <c:v>197.05</c:v>
                </c:pt>
                <c:pt idx="8">
                  <c:v>197.05</c:v>
                </c:pt>
                <c:pt idx="9">
                  <c:v>197.05</c:v>
                </c:pt>
                <c:pt idx="10">
                  <c:v>197.05</c:v>
                </c:pt>
                <c:pt idx="11">
                  <c:v>197.05</c:v>
                </c:pt>
                <c:pt idx="12">
                  <c:v>197.05</c:v>
                </c:pt>
                <c:pt idx="13">
                  <c:v>197.05</c:v>
                </c:pt>
                <c:pt idx="14">
                  <c:v>197.05</c:v>
                </c:pt>
                <c:pt idx="15">
                  <c:v>197.05</c:v>
                </c:pt>
                <c:pt idx="16">
                  <c:v>197.05</c:v>
                </c:pt>
                <c:pt idx="17">
                  <c:v>197.05</c:v>
                </c:pt>
                <c:pt idx="18">
                  <c:v>197.05</c:v>
                </c:pt>
                <c:pt idx="19">
                  <c:v>197.05</c:v>
                </c:pt>
                <c:pt idx="20">
                  <c:v>197.05</c:v>
                </c:pt>
                <c:pt idx="21">
                  <c:v>197.05</c:v>
                </c:pt>
                <c:pt idx="22">
                  <c:v>197.05</c:v>
                </c:pt>
                <c:pt idx="23">
                  <c:v>197.05</c:v>
                </c:pt>
                <c:pt idx="24">
                  <c:v>197.05</c:v>
                </c:pt>
                <c:pt idx="25">
                  <c:v>197.05</c:v>
                </c:pt>
                <c:pt idx="26">
                  <c:v>197.05</c:v>
                </c:pt>
                <c:pt idx="27">
                  <c:v>197.05</c:v>
                </c:pt>
                <c:pt idx="28">
                  <c:v>197.05</c:v>
                </c:pt>
                <c:pt idx="29">
                  <c:v>197.05</c:v>
                </c:pt>
                <c:pt idx="30">
                  <c:v>197.05</c:v>
                </c:pt>
                <c:pt idx="31">
                  <c:v>197.05</c:v>
                </c:pt>
                <c:pt idx="32">
                  <c:v>197.05</c:v>
                </c:pt>
                <c:pt idx="33">
                  <c:v>197.05</c:v>
                </c:pt>
                <c:pt idx="34">
                  <c:v>197.05</c:v>
                </c:pt>
                <c:pt idx="35">
                  <c:v>197.05</c:v>
                </c:pt>
                <c:pt idx="36">
                  <c:v>197.05</c:v>
                </c:pt>
                <c:pt idx="37">
                  <c:v>197.05</c:v>
                </c:pt>
                <c:pt idx="38">
                  <c:v>197.05</c:v>
                </c:pt>
                <c:pt idx="39">
                  <c:v>197.05</c:v>
                </c:pt>
                <c:pt idx="40">
                  <c:v>197.05</c:v>
                </c:pt>
                <c:pt idx="41">
                  <c:v>197.05</c:v>
                </c:pt>
                <c:pt idx="42">
                  <c:v>197.05</c:v>
                </c:pt>
                <c:pt idx="43">
                  <c:v>197.05</c:v>
                </c:pt>
                <c:pt idx="44">
                  <c:v>197.05</c:v>
                </c:pt>
                <c:pt idx="45">
                  <c:v>197.05</c:v>
                </c:pt>
                <c:pt idx="46">
                  <c:v>197.05</c:v>
                </c:pt>
                <c:pt idx="47">
                  <c:v>197.05</c:v>
                </c:pt>
                <c:pt idx="48">
                  <c:v>197.05</c:v>
                </c:pt>
                <c:pt idx="49">
                  <c:v>197.05</c:v>
                </c:pt>
                <c:pt idx="50">
                  <c:v>197.05</c:v>
                </c:pt>
                <c:pt idx="51">
                  <c:v>197.05</c:v>
                </c:pt>
                <c:pt idx="52">
                  <c:v>197.05</c:v>
                </c:pt>
                <c:pt idx="53">
                  <c:v>197.05</c:v>
                </c:pt>
                <c:pt idx="54">
                  <c:v>197.05</c:v>
                </c:pt>
                <c:pt idx="55">
                  <c:v>197.05</c:v>
                </c:pt>
                <c:pt idx="56">
                  <c:v>197.05</c:v>
                </c:pt>
                <c:pt idx="57">
                  <c:v>197.05</c:v>
                </c:pt>
                <c:pt idx="58">
                  <c:v>197.05</c:v>
                </c:pt>
                <c:pt idx="59">
                  <c:v>197.05</c:v>
                </c:pt>
                <c:pt idx="60">
                  <c:v>197.05</c:v>
                </c:pt>
                <c:pt idx="61">
                  <c:v>197.05</c:v>
                </c:pt>
                <c:pt idx="62">
                  <c:v>197.05</c:v>
                </c:pt>
                <c:pt idx="63">
                  <c:v>197.05</c:v>
                </c:pt>
                <c:pt idx="64">
                  <c:v>197.05</c:v>
                </c:pt>
                <c:pt idx="65">
                  <c:v>197.05</c:v>
                </c:pt>
                <c:pt idx="66">
                  <c:v>197.05</c:v>
                </c:pt>
                <c:pt idx="67">
                  <c:v>197.05</c:v>
                </c:pt>
                <c:pt idx="68">
                  <c:v>197.05</c:v>
                </c:pt>
                <c:pt idx="69">
                  <c:v>197.05</c:v>
                </c:pt>
                <c:pt idx="70">
                  <c:v>197.05</c:v>
                </c:pt>
                <c:pt idx="71">
                  <c:v>197.05</c:v>
                </c:pt>
                <c:pt idx="72">
                  <c:v>197.05</c:v>
                </c:pt>
                <c:pt idx="73">
                  <c:v>197.05</c:v>
                </c:pt>
                <c:pt idx="74">
                  <c:v>197.05</c:v>
                </c:pt>
                <c:pt idx="75">
                  <c:v>197.05</c:v>
                </c:pt>
                <c:pt idx="76">
                  <c:v>197.05</c:v>
                </c:pt>
                <c:pt idx="77">
                  <c:v>197.05</c:v>
                </c:pt>
                <c:pt idx="78">
                  <c:v>197.05</c:v>
                </c:pt>
                <c:pt idx="79">
                  <c:v>197.05</c:v>
                </c:pt>
                <c:pt idx="80">
                  <c:v>197.05</c:v>
                </c:pt>
                <c:pt idx="81">
                  <c:v>197.05</c:v>
                </c:pt>
                <c:pt idx="82">
                  <c:v>197.05</c:v>
                </c:pt>
                <c:pt idx="83">
                  <c:v>197.05</c:v>
                </c:pt>
                <c:pt idx="84">
                  <c:v>197.05</c:v>
                </c:pt>
                <c:pt idx="85">
                  <c:v>197.05</c:v>
                </c:pt>
                <c:pt idx="86">
                  <c:v>197.05</c:v>
                </c:pt>
                <c:pt idx="87">
                  <c:v>197.05</c:v>
                </c:pt>
                <c:pt idx="88">
                  <c:v>197.05</c:v>
                </c:pt>
                <c:pt idx="89">
                  <c:v>197.05</c:v>
                </c:pt>
                <c:pt idx="90">
                  <c:v>197.05</c:v>
                </c:pt>
                <c:pt idx="91">
                  <c:v>197.05</c:v>
                </c:pt>
                <c:pt idx="92">
                  <c:v>197.05</c:v>
                </c:pt>
                <c:pt idx="93">
                  <c:v>197.05</c:v>
                </c:pt>
                <c:pt idx="94">
                  <c:v>197.05</c:v>
                </c:pt>
                <c:pt idx="95">
                  <c:v>197.05</c:v>
                </c:pt>
                <c:pt idx="96">
                  <c:v>197.05</c:v>
                </c:pt>
                <c:pt idx="97">
                  <c:v>197.05</c:v>
                </c:pt>
                <c:pt idx="98">
                  <c:v>197.05</c:v>
                </c:pt>
                <c:pt idx="99">
                  <c:v>197.05</c:v>
                </c:pt>
                <c:pt idx="100">
                  <c:v>197.05</c:v>
                </c:pt>
                <c:pt idx="101">
                  <c:v>197.05</c:v>
                </c:pt>
                <c:pt idx="102">
                  <c:v>197.05</c:v>
                </c:pt>
                <c:pt idx="103">
                  <c:v>197.05</c:v>
                </c:pt>
                <c:pt idx="104">
                  <c:v>197.05</c:v>
                </c:pt>
                <c:pt idx="105">
                  <c:v>197.05</c:v>
                </c:pt>
                <c:pt idx="106">
                  <c:v>197.05</c:v>
                </c:pt>
                <c:pt idx="107">
                  <c:v>197.05</c:v>
                </c:pt>
                <c:pt idx="108">
                  <c:v>197.05</c:v>
                </c:pt>
                <c:pt idx="109">
                  <c:v>197.05</c:v>
                </c:pt>
                <c:pt idx="110">
                  <c:v>197.05</c:v>
                </c:pt>
                <c:pt idx="111">
                  <c:v>197.05</c:v>
                </c:pt>
                <c:pt idx="112">
                  <c:v>197.05</c:v>
                </c:pt>
                <c:pt idx="113">
                  <c:v>197.05</c:v>
                </c:pt>
                <c:pt idx="114">
                  <c:v>197.05</c:v>
                </c:pt>
                <c:pt idx="115">
                  <c:v>197.05</c:v>
                </c:pt>
                <c:pt idx="116">
                  <c:v>197.05</c:v>
                </c:pt>
                <c:pt idx="117">
                  <c:v>197.05</c:v>
                </c:pt>
                <c:pt idx="118">
                  <c:v>197.05</c:v>
                </c:pt>
                <c:pt idx="119">
                  <c:v>197.05</c:v>
                </c:pt>
                <c:pt idx="120">
                  <c:v>197.05</c:v>
                </c:pt>
                <c:pt idx="121">
                  <c:v>197.05</c:v>
                </c:pt>
                <c:pt idx="122">
                  <c:v>197.05</c:v>
                </c:pt>
                <c:pt idx="123">
                  <c:v>197.05</c:v>
                </c:pt>
                <c:pt idx="124">
                  <c:v>197.05</c:v>
                </c:pt>
                <c:pt idx="125">
                  <c:v>197.05</c:v>
                </c:pt>
                <c:pt idx="126">
                  <c:v>197.05</c:v>
                </c:pt>
                <c:pt idx="127">
                  <c:v>197.05</c:v>
                </c:pt>
                <c:pt idx="128">
                  <c:v>197.05</c:v>
                </c:pt>
                <c:pt idx="129">
                  <c:v>197.05</c:v>
                </c:pt>
                <c:pt idx="130">
                  <c:v>197.05</c:v>
                </c:pt>
                <c:pt idx="131">
                  <c:v>197.05</c:v>
                </c:pt>
                <c:pt idx="132">
                  <c:v>197.05</c:v>
                </c:pt>
                <c:pt idx="133">
                  <c:v>197.05</c:v>
                </c:pt>
                <c:pt idx="134">
                  <c:v>197.05</c:v>
                </c:pt>
                <c:pt idx="135">
                  <c:v>197.05</c:v>
                </c:pt>
                <c:pt idx="136">
                  <c:v>197.05</c:v>
                </c:pt>
                <c:pt idx="137">
                  <c:v>197.05</c:v>
                </c:pt>
                <c:pt idx="138">
                  <c:v>197.05</c:v>
                </c:pt>
                <c:pt idx="139">
                  <c:v>197.05</c:v>
                </c:pt>
                <c:pt idx="140">
                  <c:v>197.05</c:v>
                </c:pt>
                <c:pt idx="141">
                  <c:v>197.05</c:v>
                </c:pt>
                <c:pt idx="142">
                  <c:v>197.05</c:v>
                </c:pt>
                <c:pt idx="143">
                  <c:v>197.05</c:v>
                </c:pt>
                <c:pt idx="144">
                  <c:v>197.05</c:v>
                </c:pt>
                <c:pt idx="145">
                  <c:v>197.05</c:v>
                </c:pt>
                <c:pt idx="146">
                  <c:v>197.05</c:v>
                </c:pt>
                <c:pt idx="147">
                  <c:v>197.05</c:v>
                </c:pt>
                <c:pt idx="148">
                  <c:v>197.05</c:v>
                </c:pt>
                <c:pt idx="149">
                  <c:v>197.05</c:v>
                </c:pt>
                <c:pt idx="150">
                  <c:v>197.05</c:v>
                </c:pt>
                <c:pt idx="151">
                  <c:v>197.05</c:v>
                </c:pt>
                <c:pt idx="152">
                  <c:v>197.05</c:v>
                </c:pt>
                <c:pt idx="153">
                  <c:v>197.05</c:v>
                </c:pt>
                <c:pt idx="154">
                  <c:v>197.05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260.63</c:v>
                </c:pt>
                <c:pt idx="1">
                  <c:v>260.63</c:v>
                </c:pt>
                <c:pt idx="2">
                  <c:v>260.63</c:v>
                </c:pt>
                <c:pt idx="3">
                  <c:v>260.63</c:v>
                </c:pt>
                <c:pt idx="4">
                  <c:v>260.63</c:v>
                </c:pt>
                <c:pt idx="5">
                  <c:v>260.63</c:v>
                </c:pt>
                <c:pt idx="6">
                  <c:v>260.63</c:v>
                </c:pt>
                <c:pt idx="7">
                  <c:v>260.63</c:v>
                </c:pt>
                <c:pt idx="8">
                  <c:v>260.63</c:v>
                </c:pt>
                <c:pt idx="9">
                  <c:v>260.63</c:v>
                </c:pt>
                <c:pt idx="10">
                  <c:v>260.63</c:v>
                </c:pt>
                <c:pt idx="11">
                  <c:v>260.63</c:v>
                </c:pt>
                <c:pt idx="12">
                  <c:v>260.63</c:v>
                </c:pt>
                <c:pt idx="13">
                  <c:v>260.63</c:v>
                </c:pt>
                <c:pt idx="14">
                  <c:v>260.63</c:v>
                </c:pt>
                <c:pt idx="15">
                  <c:v>260.63</c:v>
                </c:pt>
                <c:pt idx="16">
                  <c:v>260.63</c:v>
                </c:pt>
                <c:pt idx="17">
                  <c:v>260.63</c:v>
                </c:pt>
                <c:pt idx="18">
                  <c:v>260.63</c:v>
                </c:pt>
                <c:pt idx="19">
                  <c:v>260.63</c:v>
                </c:pt>
                <c:pt idx="20">
                  <c:v>260.63</c:v>
                </c:pt>
                <c:pt idx="21">
                  <c:v>260.63</c:v>
                </c:pt>
                <c:pt idx="22">
                  <c:v>260.63</c:v>
                </c:pt>
                <c:pt idx="23">
                  <c:v>260.63</c:v>
                </c:pt>
                <c:pt idx="24">
                  <c:v>260.63</c:v>
                </c:pt>
                <c:pt idx="25">
                  <c:v>260.63</c:v>
                </c:pt>
                <c:pt idx="26">
                  <c:v>260.63</c:v>
                </c:pt>
                <c:pt idx="27">
                  <c:v>260.63</c:v>
                </c:pt>
                <c:pt idx="28">
                  <c:v>260.63</c:v>
                </c:pt>
                <c:pt idx="29">
                  <c:v>260.63</c:v>
                </c:pt>
                <c:pt idx="30">
                  <c:v>260.63</c:v>
                </c:pt>
                <c:pt idx="31">
                  <c:v>260.63</c:v>
                </c:pt>
                <c:pt idx="32">
                  <c:v>260.63</c:v>
                </c:pt>
                <c:pt idx="33">
                  <c:v>260.63</c:v>
                </c:pt>
                <c:pt idx="34">
                  <c:v>260.63</c:v>
                </c:pt>
                <c:pt idx="35">
                  <c:v>260.63</c:v>
                </c:pt>
                <c:pt idx="36">
                  <c:v>260.63</c:v>
                </c:pt>
                <c:pt idx="37">
                  <c:v>260.63</c:v>
                </c:pt>
                <c:pt idx="38">
                  <c:v>260.63</c:v>
                </c:pt>
                <c:pt idx="39">
                  <c:v>260.63</c:v>
                </c:pt>
                <c:pt idx="40">
                  <c:v>260.63</c:v>
                </c:pt>
                <c:pt idx="41">
                  <c:v>260.63</c:v>
                </c:pt>
                <c:pt idx="42">
                  <c:v>260.63</c:v>
                </c:pt>
                <c:pt idx="43">
                  <c:v>260.63</c:v>
                </c:pt>
                <c:pt idx="44">
                  <c:v>260.63</c:v>
                </c:pt>
                <c:pt idx="45">
                  <c:v>260.63</c:v>
                </c:pt>
                <c:pt idx="46">
                  <c:v>260.63</c:v>
                </c:pt>
                <c:pt idx="47">
                  <c:v>260.63</c:v>
                </c:pt>
                <c:pt idx="48">
                  <c:v>260.63</c:v>
                </c:pt>
                <c:pt idx="49">
                  <c:v>260.63</c:v>
                </c:pt>
                <c:pt idx="50">
                  <c:v>260.63</c:v>
                </c:pt>
                <c:pt idx="51">
                  <c:v>260.63</c:v>
                </c:pt>
                <c:pt idx="52">
                  <c:v>260.63</c:v>
                </c:pt>
                <c:pt idx="53">
                  <c:v>260.63</c:v>
                </c:pt>
                <c:pt idx="54">
                  <c:v>260.63</c:v>
                </c:pt>
                <c:pt idx="55">
                  <c:v>260.63</c:v>
                </c:pt>
                <c:pt idx="56">
                  <c:v>260.63</c:v>
                </c:pt>
                <c:pt idx="57">
                  <c:v>260.63</c:v>
                </c:pt>
                <c:pt idx="58">
                  <c:v>260.63</c:v>
                </c:pt>
                <c:pt idx="59">
                  <c:v>260.63</c:v>
                </c:pt>
                <c:pt idx="60">
                  <c:v>260.63</c:v>
                </c:pt>
                <c:pt idx="61">
                  <c:v>260.63</c:v>
                </c:pt>
                <c:pt idx="62">
                  <c:v>260.63</c:v>
                </c:pt>
                <c:pt idx="63">
                  <c:v>260.63</c:v>
                </c:pt>
                <c:pt idx="64">
                  <c:v>260.63</c:v>
                </c:pt>
                <c:pt idx="65">
                  <c:v>260.63</c:v>
                </c:pt>
                <c:pt idx="66">
                  <c:v>260.63</c:v>
                </c:pt>
                <c:pt idx="67">
                  <c:v>260.63</c:v>
                </c:pt>
                <c:pt idx="68">
                  <c:v>260.63</c:v>
                </c:pt>
                <c:pt idx="69">
                  <c:v>260.63</c:v>
                </c:pt>
                <c:pt idx="70">
                  <c:v>260.63</c:v>
                </c:pt>
                <c:pt idx="71">
                  <c:v>260.63</c:v>
                </c:pt>
                <c:pt idx="72">
                  <c:v>260.63</c:v>
                </c:pt>
                <c:pt idx="73">
                  <c:v>260.63</c:v>
                </c:pt>
                <c:pt idx="74">
                  <c:v>260.63</c:v>
                </c:pt>
                <c:pt idx="75">
                  <c:v>260.63</c:v>
                </c:pt>
                <c:pt idx="76">
                  <c:v>260.63</c:v>
                </c:pt>
                <c:pt idx="77">
                  <c:v>260.63</c:v>
                </c:pt>
                <c:pt idx="78">
                  <c:v>260.63</c:v>
                </c:pt>
                <c:pt idx="79">
                  <c:v>260.63</c:v>
                </c:pt>
                <c:pt idx="80">
                  <c:v>260.63</c:v>
                </c:pt>
                <c:pt idx="81">
                  <c:v>260.63</c:v>
                </c:pt>
                <c:pt idx="82">
                  <c:v>260.63</c:v>
                </c:pt>
                <c:pt idx="83">
                  <c:v>260.63</c:v>
                </c:pt>
                <c:pt idx="84">
                  <c:v>260.63</c:v>
                </c:pt>
                <c:pt idx="85">
                  <c:v>260.63</c:v>
                </c:pt>
                <c:pt idx="86">
                  <c:v>260.63</c:v>
                </c:pt>
                <c:pt idx="87">
                  <c:v>260.63</c:v>
                </c:pt>
                <c:pt idx="88">
                  <c:v>260.63</c:v>
                </c:pt>
                <c:pt idx="89">
                  <c:v>260.63</c:v>
                </c:pt>
                <c:pt idx="90">
                  <c:v>260.63</c:v>
                </c:pt>
                <c:pt idx="91">
                  <c:v>260.63</c:v>
                </c:pt>
                <c:pt idx="92">
                  <c:v>260.63</c:v>
                </c:pt>
                <c:pt idx="93">
                  <c:v>260.63</c:v>
                </c:pt>
                <c:pt idx="94">
                  <c:v>260.63</c:v>
                </c:pt>
                <c:pt idx="95">
                  <c:v>260.63</c:v>
                </c:pt>
                <c:pt idx="96">
                  <c:v>260.63</c:v>
                </c:pt>
                <c:pt idx="97">
                  <c:v>260.63</c:v>
                </c:pt>
                <c:pt idx="98">
                  <c:v>260.63</c:v>
                </c:pt>
                <c:pt idx="99">
                  <c:v>260.63</c:v>
                </c:pt>
                <c:pt idx="100">
                  <c:v>260.63</c:v>
                </c:pt>
                <c:pt idx="101">
                  <c:v>260.63</c:v>
                </c:pt>
                <c:pt idx="102">
                  <c:v>260.63</c:v>
                </c:pt>
                <c:pt idx="103">
                  <c:v>260.63</c:v>
                </c:pt>
                <c:pt idx="104">
                  <c:v>260.63</c:v>
                </c:pt>
                <c:pt idx="105">
                  <c:v>260.63</c:v>
                </c:pt>
                <c:pt idx="106">
                  <c:v>260.63</c:v>
                </c:pt>
                <c:pt idx="107">
                  <c:v>260.63</c:v>
                </c:pt>
                <c:pt idx="108">
                  <c:v>260.63</c:v>
                </c:pt>
                <c:pt idx="109">
                  <c:v>260.63</c:v>
                </c:pt>
                <c:pt idx="110">
                  <c:v>260.63</c:v>
                </c:pt>
                <c:pt idx="111">
                  <c:v>260.63</c:v>
                </c:pt>
                <c:pt idx="112">
                  <c:v>260.63</c:v>
                </c:pt>
                <c:pt idx="113">
                  <c:v>260.63</c:v>
                </c:pt>
                <c:pt idx="114">
                  <c:v>260.63</c:v>
                </c:pt>
                <c:pt idx="115">
                  <c:v>260.63</c:v>
                </c:pt>
                <c:pt idx="116">
                  <c:v>260.63</c:v>
                </c:pt>
                <c:pt idx="117">
                  <c:v>260.63</c:v>
                </c:pt>
                <c:pt idx="118">
                  <c:v>260.63</c:v>
                </c:pt>
                <c:pt idx="119">
                  <c:v>260.63</c:v>
                </c:pt>
                <c:pt idx="120">
                  <c:v>260.63</c:v>
                </c:pt>
                <c:pt idx="121">
                  <c:v>260.63</c:v>
                </c:pt>
                <c:pt idx="122">
                  <c:v>260.63</c:v>
                </c:pt>
                <c:pt idx="123">
                  <c:v>260.63</c:v>
                </c:pt>
                <c:pt idx="124">
                  <c:v>260.63</c:v>
                </c:pt>
                <c:pt idx="125">
                  <c:v>260.63</c:v>
                </c:pt>
                <c:pt idx="126">
                  <c:v>260.63</c:v>
                </c:pt>
                <c:pt idx="127">
                  <c:v>260.63</c:v>
                </c:pt>
                <c:pt idx="128">
                  <c:v>260.63</c:v>
                </c:pt>
                <c:pt idx="129">
                  <c:v>260.63</c:v>
                </c:pt>
                <c:pt idx="130">
                  <c:v>260.63</c:v>
                </c:pt>
                <c:pt idx="131">
                  <c:v>260.63</c:v>
                </c:pt>
                <c:pt idx="132">
                  <c:v>260.63</c:v>
                </c:pt>
                <c:pt idx="133">
                  <c:v>260.63</c:v>
                </c:pt>
                <c:pt idx="134">
                  <c:v>260.63</c:v>
                </c:pt>
                <c:pt idx="135">
                  <c:v>260.63</c:v>
                </c:pt>
                <c:pt idx="136">
                  <c:v>260.63</c:v>
                </c:pt>
                <c:pt idx="137">
                  <c:v>260.63</c:v>
                </c:pt>
                <c:pt idx="138">
                  <c:v>260.63</c:v>
                </c:pt>
                <c:pt idx="139">
                  <c:v>260.63</c:v>
                </c:pt>
                <c:pt idx="140">
                  <c:v>260.63</c:v>
                </c:pt>
                <c:pt idx="141">
                  <c:v>260.63</c:v>
                </c:pt>
                <c:pt idx="142">
                  <c:v>260.63</c:v>
                </c:pt>
                <c:pt idx="143">
                  <c:v>260.63</c:v>
                </c:pt>
                <c:pt idx="144">
                  <c:v>260.63</c:v>
                </c:pt>
                <c:pt idx="145">
                  <c:v>260.63</c:v>
                </c:pt>
                <c:pt idx="146">
                  <c:v>260.63</c:v>
                </c:pt>
                <c:pt idx="147">
                  <c:v>260.63</c:v>
                </c:pt>
                <c:pt idx="148">
                  <c:v>260.63</c:v>
                </c:pt>
                <c:pt idx="149">
                  <c:v>260.63</c:v>
                </c:pt>
                <c:pt idx="150">
                  <c:v>260.63</c:v>
                </c:pt>
                <c:pt idx="151">
                  <c:v>260.63</c:v>
                </c:pt>
                <c:pt idx="152">
                  <c:v>260.63</c:v>
                </c:pt>
                <c:pt idx="153">
                  <c:v>260.63</c:v>
                </c:pt>
                <c:pt idx="154">
                  <c:v>260.63</c:v>
                </c:pt>
              </c:numCache>
            </c:numRef>
          </c:yVal>
        </c:ser>
        <c:axId val="81357802"/>
        <c:axId val="81357803"/>
      </c:scatterChart>
      <c:valAx>
        <c:axId val="8135780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03"/>
        <c:crosses val="autoZero"/>
      </c:valAx>
      <c:valAx>
        <c:axId val="8135780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0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Util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1.44</c:v>
                </c:pt>
                <c:pt idx="1">
                  <c:v>1.26</c:v>
                </c:pt>
                <c:pt idx="2">
                  <c:v>0.9</c:v>
                </c:pt>
                <c:pt idx="3">
                  <c:v>1.39</c:v>
                </c:pt>
                <c:pt idx="4">
                  <c:v>0.87</c:v>
                </c:pt>
                <c:pt idx="5">
                  <c:v>0.83</c:v>
                </c:pt>
                <c:pt idx="6">
                  <c:v>1.07</c:v>
                </c:pt>
                <c:pt idx="7">
                  <c:v>1.41</c:v>
                </c:pt>
                <c:pt idx="8">
                  <c:v>1.72</c:v>
                </c:pt>
                <c:pt idx="9">
                  <c:v>1.25</c:v>
                </c:pt>
                <c:pt idx="10">
                  <c:v>0.83</c:v>
                </c:pt>
                <c:pt idx="11">
                  <c:v>0.97</c:v>
                </c:pt>
                <c:pt idx="12">
                  <c:v>1.04</c:v>
                </c:pt>
                <c:pt idx="13">
                  <c:v>1.32</c:v>
                </c:pt>
                <c:pt idx="14">
                  <c:v>0.71</c:v>
                </c:pt>
                <c:pt idx="15">
                  <c:v>1.78</c:v>
                </c:pt>
                <c:pt idx="16">
                  <c:v>0.98</c:v>
                </c:pt>
                <c:pt idx="17">
                  <c:v>0.73</c:v>
                </c:pt>
                <c:pt idx="18">
                  <c:v>1.67</c:v>
                </c:pt>
                <c:pt idx="19">
                  <c:v>1.25</c:v>
                </c:pt>
                <c:pt idx="20">
                  <c:v>1.67</c:v>
                </c:pt>
                <c:pt idx="21">
                  <c:v>1.31</c:v>
                </c:pt>
                <c:pt idx="22">
                  <c:v>1.06</c:v>
                </c:pt>
                <c:pt idx="23">
                  <c:v>1.02</c:v>
                </c:pt>
                <c:pt idx="24">
                  <c:v>1.66</c:v>
                </c:pt>
                <c:pt idx="25">
                  <c:v>1.57</c:v>
                </c:pt>
                <c:pt idx="26">
                  <c:v>1.75</c:v>
                </c:pt>
                <c:pt idx="27">
                  <c:v>1.24</c:v>
                </c:pt>
                <c:pt idx="28">
                  <c:v>0.74</c:v>
                </c:pt>
                <c:pt idx="29">
                  <c:v>1.21</c:v>
                </c:pt>
                <c:pt idx="30">
                  <c:v>1.25</c:v>
                </c:pt>
                <c:pt idx="31">
                  <c:v>1.58</c:v>
                </c:pt>
                <c:pt idx="32">
                  <c:v>2.01</c:v>
                </c:pt>
                <c:pt idx="33">
                  <c:v>1.21</c:v>
                </c:pt>
                <c:pt idx="34">
                  <c:v>1.33</c:v>
                </c:pt>
                <c:pt idx="35">
                  <c:v>1.08</c:v>
                </c:pt>
                <c:pt idx="36">
                  <c:v>1.2</c:v>
                </c:pt>
                <c:pt idx="37">
                  <c:v>1.5</c:v>
                </c:pt>
                <c:pt idx="38">
                  <c:v>1.63</c:v>
                </c:pt>
                <c:pt idx="39">
                  <c:v>1.0</c:v>
                </c:pt>
                <c:pt idx="40">
                  <c:v>1.28</c:v>
                </c:pt>
                <c:pt idx="41">
                  <c:v>1.11</c:v>
                </c:pt>
                <c:pt idx="42">
                  <c:v>1.95</c:v>
                </c:pt>
                <c:pt idx="43">
                  <c:v>2.1</c:v>
                </c:pt>
                <c:pt idx="44">
                  <c:v>1.24</c:v>
                </c:pt>
                <c:pt idx="45">
                  <c:v>1.68</c:v>
                </c:pt>
                <c:pt idx="46">
                  <c:v>1.59</c:v>
                </c:pt>
                <c:pt idx="47">
                  <c:v>1.01</c:v>
                </c:pt>
                <c:pt idx="48">
                  <c:v>1.88</c:v>
                </c:pt>
                <c:pt idx="49">
                  <c:v>1.29</c:v>
                </c:pt>
                <c:pt idx="50">
                  <c:v>0.76</c:v>
                </c:pt>
                <c:pt idx="51">
                  <c:v>1.61</c:v>
                </c:pt>
                <c:pt idx="52">
                  <c:v>2.07</c:v>
                </c:pt>
                <c:pt idx="53">
                  <c:v>1.17</c:v>
                </c:pt>
                <c:pt idx="54">
                  <c:v>1.3</c:v>
                </c:pt>
                <c:pt idx="55">
                  <c:v>1.15</c:v>
                </c:pt>
                <c:pt idx="56">
                  <c:v>1.44</c:v>
                </c:pt>
                <c:pt idx="57">
                  <c:v>1.66</c:v>
                </c:pt>
                <c:pt idx="58">
                  <c:v>1.18</c:v>
                </c:pt>
                <c:pt idx="59">
                  <c:v>1.6</c:v>
                </c:pt>
                <c:pt idx="60">
                  <c:v>2.32</c:v>
                </c:pt>
                <c:pt idx="61">
                  <c:v>1.38</c:v>
                </c:pt>
                <c:pt idx="62">
                  <c:v>0.85</c:v>
                </c:pt>
                <c:pt idx="63">
                  <c:v>1.35</c:v>
                </c:pt>
                <c:pt idx="64">
                  <c:v>0.95</c:v>
                </c:pt>
                <c:pt idx="65">
                  <c:v>0.81</c:v>
                </c:pt>
                <c:pt idx="66">
                  <c:v>1.39</c:v>
                </c:pt>
                <c:pt idx="67">
                  <c:v>0.97</c:v>
                </c:pt>
                <c:pt idx="68">
                  <c:v>1.09</c:v>
                </c:pt>
                <c:pt idx="69">
                  <c:v>0.89</c:v>
                </c:pt>
                <c:pt idx="70">
                  <c:v>1.51</c:v>
                </c:pt>
                <c:pt idx="71">
                  <c:v>1.65</c:v>
                </c:pt>
                <c:pt idx="72">
                  <c:v>1.42</c:v>
                </c:pt>
                <c:pt idx="73">
                  <c:v>1.11</c:v>
                </c:pt>
                <c:pt idx="74">
                  <c:v>1.22</c:v>
                </c:pt>
                <c:pt idx="75">
                  <c:v>1.29</c:v>
                </c:pt>
                <c:pt idx="76">
                  <c:v>1.11</c:v>
                </c:pt>
                <c:pt idx="77">
                  <c:v>0.52</c:v>
                </c:pt>
                <c:pt idx="78">
                  <c:v>1.21</c:v>
                </c:pt>
                <c:pt idx="79">
                  <c:v>1.05</c:v>
                </c:pt>
                <c:pt idx="80">
                  <c:v>1.24</c:v>
                </c:pt>
                <c:pt idx="81">
                  <c:v>1.52</c:v>
                </c:pt>
                <c:pt idx="82">
                  <c:v>0.95</c:v>
                </c:pt>
                <c:pt idx="83">
                  <c:v>0.78</c:v>
                </c:pt>
                <c:pt idx="84">
                  <c:v>0.93</c:v>
                </c:pt>
                <c:pt idx="85">
                  <c:v>1.18</c:v>
                </c:pt>
                <c:pt idx="86">
                  <c:v>1.46</c:v>
                </c:pt>
                <c:pt idx="87">
                  <c:v>1.03</c:v>
                </c:pt>
                <c:pt idx="88">
                  <c:v>1.26</c:v>
                </c:pt>
                <c:pt idx="89">
                  <c:v>1.27</c:v>
                </c:pt>
                <c:pt idx="90">
                  <c:v>1.36</c:v>
                </c:pt>
                <c:pt idx="91">
                  <c:v>1.04</c:v>
                </c:pt>
                <c:pt idx="92">
                  <c:v>1.21</c:v>
                </c:pt>
                <c:pt idx="93">
                  <c:v>1.48</c:v>
                </c:pt>
                <c:pt idx="94">
                  <c:v>0.47</c:v>
                </c:pt>
                <c:pt idx="95">
                  <c:v>0.76</c:v>
                </c:pt>
                <c:pt idx="96">
                  <c:v>1.54</c:v>
                </c:pt>
                <c:pt idx="97">
                  <c:v>1.08</c:v>
                </c:pt>
                <c:pt idx="98">
                  <c:v>1.15</c:v>
                </c:pt>
                <c:pt idx="99">
                  <c:v>1.55</c:v>
                </c:pt>
                <c:pt idx="100">
                  <c:v>1.18</c:v>
                </c:pt>
                <c:pt idx="101">
                  <c:v>1.24</c:v>
                </c:pt>
                <c:pt idx="102">
                  <c:v>0.79</c:v>
                </c:pt>
                <c:pt idx="103">
                  <c:v>1.19</c:v>
                </c:pt>
                <c:pt idx="104">
                  <c:v>1.53</c:v>
                </c:pt>
                <c:pt idx="105">
                  <c:v>1.78</c:v>
                </c:pt>
                <c:pt idx="106">
                  <c:v>1.25</c:v>
                </c:pt>
                <c:pt idx="107">
                  <c:v>1.3</c:v>
                </c:pt>
                <c:pt idx="108">
                  <c:v>1.15</c:v>
                </c:pt>
                <c:pt idx="109">
                  <c:v>1.32</c:v>
                </c:pt>
                <c:pt idx="110">
                  <c:v>1.64</c:v>
                </c:pt>
                <c:pt idx="111">
                  <c:v>1.23</c:v>
                </c:pt>
                <c:pt idx="112">
                  <c:v>1.24</c:v>
                </c:pt>
                <c:pt idx="113">
                  <c:v>0.98</c:v>
                </c:pt>
                <c:pt idx="114">
                  <c:v>1.22</c:v>
                </c:pt>
                <c:pt idx="115">
                  <c:v>1.31</c:v>
                </c:pt>
                <c:pt idx="116">
                  <c:v>1.68</c:v>
                </c:pt>
                <c:pt idx="117">
                  <c:v>0.74</c:v>
                </c:pt>
                <c:pt idx="118">
                  <c:v>1.08</c:v>
                </c:pt>
                <c:pt idx="119">
                  <c:v>0.61</c:v>
                </c:pt>
                <c:pt idx="120">
                  <c:v>0.7</c:v>
                </c:pt>
                <c:pt idx="121">
                  <c:v>0.67</c:v>
                </c:pt>
                <c:pt idx="122">
                  <c:v>1.23</c:v>
                </c:pt>
                <c:pt idx="123">
                  <c:v>1.56</c:v>
                </c:pt>
                <c:pt idx="124">
                  <c:v>1.51</c:v>
                </c:pt>
                <c:pt idx="125">
                  <c:v>0.99</c:v>
                </c:pt>
                <c:pt idx="126">
                  <c:v>1.68</c:v>
                </c:pt>
                <c:pt idx="127">
                  <c:v>0.48</c:v>
                </c:pt>
                <c:pt idx="128">
                  <c:v>1.02</c:v>
                </c:pt>
                <c:pt idx="129">
                  <c:v>0.91</c:v>
                </c:pt>
                <c:pt idx="130">
                  <c:v>1.68</c:v>
                </c:pt>
                <c:pt idx="131">
                  <c:v>0.86</c:v>
                </c:pt>
                <c:pt idx="132">
                  <c:v>0.67</c:v>
                </c:pt>
                <c:pt idx="133">
                  <c:v>0.49</c:v>
                </c:pt>
                <c:pt idx="134">
                  <c:v>0.69</c:v>
                </c:pt>
                <c:pt idx="135">
                  <c:v>0.81</c:v>
                </c:pt>
                <c:pt idx="136">
                  <c:v>0.99</c:v>
                </c:pt>
                <c:pt idx="137">
                  <c:v>0.8</c:v>
                </c:pt>
                <c:pt idx="138">
                  <c:v>1.14</c:v>
                </c:pt>
                <c:pt idx="139">
                  <c:v>1.27</c:v>
                </c:pt>
                <c:pt idx="140">
                  <c:v>1.03</c:v>
                </c:pt>
                <c:pt idx="141">
                  <c:v>1.78</c:v>
                </c:pt>
                <c:pt idx="142">
                  <c:v>0.66</c:v>
                </c:pt>
                <c:pt idx="143">
                  <c:v>0.66</c:v>
                </c:pt>
                <c:pt idx="144">
                  <c:v>1.21</c:v>
                </c:pt>
                <c:pt idx="145">
                  <c:v>1.16</c:v>
                </c:pt>
                <c:pt idx="146">
                  <c:v>1.24</c:v>
                </c:pt>
                <c:pt idx="147">
                  <c:v>0.95</c:v>
                </c:pt>
                <c:pt idx="148">
                  <c:v>0.93</c:v>
                </c:pt>
                <c:pt idx="149">
                  <c:v>1.08</c:v>
                </c:pt>
                <c:pt idx="150">
                  <c:v>1.02</c:v>
                </c:pt>
                <c:pt idx="151">
                  <c:v>1.05</c:v>
                </c:pt>
                <c:pt idx="152">
                  <c:v>0.83</c:v>
                </c:pt>
                <c:pt idx="153">
                  <c:v>1.15</c:v>
                </c:pt>
                <c:pt idx="154">
                  <c:v>0.86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Utilization (%)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1.21</c:v>
                </c:pt>
                <c:pt idx="1">
                  <c:v>1.21</c:v>
                </c:pt>
                <c:pt idx="2">
                  <c:v>1.21</c:v>
                </c:pt>
                <c:pt idx="3">
                  <c:v>1.21</c:v>
                </c:pt>
                <c:pt idx="4">
                  <c:v>1.21</c:v>
                </c:pt>
                <c:pt idx="5">
                  <c:v>1.21</c:v>
                </c:pt>
                <c:pt idx="6">
                  <c:v>1.21</c:v>
                </c:pt>
                <c:pt idx="7">
                  <c:v>1.21</c:v>
                </c:pt>
                <c:pt idx="8">
                  <c:v>1.21</c:v>
                </c:pt>
                <c:pt idx="9">
                  <c:v>1.21</c:v>
                </c:pt>
                <c:pt idx="10">
                  <c:v>1.21</c:v>
                </c:pt>
                <c:pt idx="11">
                  <c:v>1.21</c:v>
                </c:pt>
                <c:pt idx="12">
                  <c:v>1.21</c:v>
                </c:pt>
                <c:pt idx="13">
                  <c:v>1.21</c:v>
                </c:pt>
                <c:pt idx="14">
                  <c:v>1.21</c:v>
                </c:pt>
                <c:pt idx="15">
                  <c:v>1.21</c:v>
                </c:pt>
                <c:pt idx="16">
                  <c:v>1.21</c:v>
                </c:pt>
                <c:pt idx="17">
                  <c:v>1.21</c:v>
                </c:pt>
                <c:pt idx="18">
                  <c:v>1.21</c:v>
                </c:pt>
                <c:pt idx="19">
                  <c:v>1.21</c:v>
                </c:pt>
                <c:pt idx="20">
                  <c:v>1.21</c:v>
                </c:pt>
                <c:pt idx="21">
                  <c:v>1.21</c:v>
                </c:pt>
                <c:pt idx="22">
                  <c:v>1.21</c:v>
                </c:pt>
                <c:pt idx="23">
                  <c:v>1.21</c:v>
                </c:pt>
                <c:pt idx="24">
                  <c:v>1.21</c:v>
                </c:pt>
                <c:pt idx="25">
                  <c:v>1.21</c:v>
                </c:pt>
                <c:pt idx="26">
                  <c:v>1.21</c:v>
                </c:pt>
                <c:pt idx="27">
                  <c:v>1.21</c:v>
                </c:pt>
                <c:pt idx="28">
                  <c:v>1.21</c:v>
                </c:pt>
                <c:pt idx="29">
                  <c:v>1.21</c:v>
                </c:pt>
                <c:pt idx="30">
                  <c:v>1.21</c:v>
                </c:pt>
                <c:pt idx="31">
                  <c:v>1.21</c:v>
                </c:pt>
                <c:pt idx="32">
                  <c:v>1.21</c:v>
                </c:pt>
                <c:pt idx="33">
                  <c:v>1.21</c:v>
                </c:pt>
                <c:pt idx="34">
                  <c:v>1.21</c:v>
                </c:pt>
                <c:pt idx="35">
                  <c:v>1.21</c:v>
                </c:pt>
                <c:pt idx="36">
                  <c:v>1.21</c:v>
                </c:pt>
                <c:pt idx="37">
                  <c:v>1.21</c:v>
                </c:pt>
                <c:pt idx="38">
                  <c:v>1.21</c:v>
                </c:pt>
                <c:pt idx="39">
                  <c:v>1.21</c:v>
                </c:pt>
                <c:pt idx="40">
                  <c:v>1.21</c:v>
                </c:pt>
                <c:pt idx="41">
                  <c:v>1.21</c:v>
                </c:pt>
                <c:pt idx="42">
                  <c:v>1.21</c:v>
                </c:pt>
                <c:pt idx="43">
                  <c:v>1.21</c:v>
                </c:pt>
                <c:pt idx="44">
                  <c:v>1.21</c:v>
                </c:pt>
                <c:pt idx="45">
                  <c:v>1.21</c:v>
                </c:pt>
                <c:pt idx="46">
                  <c:v>1.21</c:v>
                </c:pt>
                <c:pt idx="47">
                  <c:v>1.21</c:v>
                </c:pt>
                <c:pt idx="48">
                  <c:v>1.21</c:v>
                </c:pt>
                <c:pt idx="49">
                  <c:v>1.21</c:v>
                </c:pt>
                <c:pt idx="50">
                  <c:v>1.21</c:v>
                </c:pt>
                <c:pt idx="51">
                  <c:v>1.21</c:v>
                </c:pt>
                <c:pt idx="52">
                  <c:v>1.21</c:v>
                </c:pt>
                <c:pt idx="53">
                  <c:v>1.21</c:v>
                </c:pt>
                <c:pt idx="54">
                  <c:v>1.21</c:v>
                </c:pt>
                <c:pt idx="55">
                  <c:v>1.21</c:v>
                </c:pt>
                <c:pt idx="56">
                  <c:v>1.21</c:v>
                </c:pt>
                <c:pt idx="57">
                  <c:v>1.21</c:v>
                </c:pt>
                <c:pt idx="58">
                  <c:v>1.21</c:v>
                </c:pt>
                <c:pt idx="59">
                  <c:v>1.21</c:v>
                </c:pt>
                <c:pt idx="60">
                  <c:v>1.21</c:v>
                </c:pt>
                <c:pt idx="61">
                  <c:v>1.21</c:v>
                </c:pt>
                <c:pt idx="62">
                  <c:v>1.21</c:v>
                </c:pt>
                <c:pt idx="63">
                  <c:v>1.21</c:v>
                </c:pt>
                <c:pt idx="64">
                  <c:v>1.21</c:v>
                </c:pt>
                <c:pt idx="65">
                  <c:v>1.21</c:v>
                </c:pt>
                <c:pt idx="66">
                  <c:v>1.21</c:v>
                </c:pt>
                <c:pt idx="67">
                  <c:v>1.21</c:v>
                </c:pt>
                <c:pt idx="68">
                  <c:v>1.21</c:v>
                </c:pt>
                <c:pt idx="69">
                  <c:v>1.21</c:v>
                </c:pt>
                <c:pt idx="70">
                  <c:v>1.21</c:v>
                </c:pt>
                <c:pt idx="71">
                  <c:v>1.21</c:v>
                </c:pt>
                <c:pt idx="72">
                  <c:v>1.21</c:v>
                </c:pt>
                <c:pt idx="73">
                  <c:v>1.21</c:v>
                </c:pt>
                <c:pt idx="74">
                  <c:v>1.21</c:v>
                </c:pt>
                <c:pt idx="75">
                  <c:v>1.21</c:v>
                </c:pt>
                <c:pt idx="76">
                  <c:v>1.21</c:v>
                </c:pt>
                <c:pt idx="77">
                  <c:v>1.21</c:v>
                </c:pt>
                <c:pt idx="78">
                  <c:v>1.21</c:v>
                </c:pt>
                <c:pt idx="79">
                  <c:v>1.21</c:v>
                </c:pt>
                <c:pt idx="80">
                  <c:v>1.21</c:v>
                </c:pt>
                <c:pt idx="81">
                  <c:v>1.21</c:v>
                </c:pt>
                <c:pt idx="82">
                  <c:v>1.21</c:v>
                </c:pt>
                <c:pt idx="83">
                  <c:v>1.21</c:v>
                </c:pt>
                <c:pt idx="84">
                  <c:v>1.21</c:v>
                </c:pt>
                <c:pt idx="85">
                  <c:v>1.21</c:v>
                </c:pt>
                <c:pt idx="86">
                  <c:v>1.21</c:v>
                </c:pt>
                <c:pt idx="87">
                  <c:v>1.21</c:v>
                </c:pt>
                <c:pt idx="88">
                  <c:v>1.21</c:v>
                </c:pt>
                <c:pt idx="89">
                  <c:v>1.21</c:v>
                </c:pt>
                <c:pt idx="90">
                  <c:v>1.21</c:v>
                </c:pt>
                <c:pt idx="91">
                  <c:v>1.21</c:v>
                </c:pt>
                <c:pt idx="92">
                  <c:v>1.21</c:v>
                </c:pt>
                <c:pt idx="93">
                  <c:v>1.21</c:v>
                </c:pt>
                <c:pt idx="94">
                  <c:v>1.21</c:v>
                </c:pt>
                <c:pt idx="95">
                  <c:v>1.21</c:v>
                </c:pt>
                <c:pt idx="96">
                  <c:v>1.21</c:v>
                </c:pt>
                <c:pt idx="97">
                  <c:v>1.21</c:v>
                </c:pt>
                <c:pt idx="98">
                  <c:v>1.21</c:v>
                </c:pt>
                <c:pt idx="99">
                  <c:v>1.21</c:v>
                </c:pt>
                <c:pt idx="100">
                  <c:v>1.21</c:v>
                </c:pt>
                <c:pt idx="101">
                  <c:v>1.21</c:v>
                </c:pt>
                <c:pt idx="102">
                  <c:v>1.21</c:v>
                </c:pt>
                <c:pt idx="103">
                  <c:v>1.21</c:v>
                </c:pt>
                <c:pt idx="104">
                  <c:v>1.21</c:v>
                </c:pt>
                <c:pt idx="105">
                  <c:v>1.21</c:v>
                </c:pt>
                <c:pt idx="106">
                  <c:v>1.21</c:v>
                </c:pt>
                <c:pt idx="107">
                  <c:v>1.21</c:v>
                </c:pt>
                <c:pt idx="108">
                  <c:v>1.21</c:v>
                </c:pt>
                <c:pt idx="109">
                  <c:v>1.21</c:v>
                </c:pt>
                <c:pt idx="110">
                  <c:v>1.21</c:v>
                </c:pt>
                <c:pt idx="111">
                  <c:v>1.21</c:v>
                </c:pt>
                <c:pt idx="112">
                  <c:v>1.21</c:v>
                </c:pt>
                <c:pt idx="113">
                  <c:v>1.21</c:v>
                </c:pt>
                <c:pt idx="114">
                  <c:v>1.21</c:v>
                </c:pt>
                <c:pt idx="115">
                  <c:v>1.21</c:v>
                </c:pt>
                <c:pt idx="116">
                  <c:v>1.21</c:v>
                </c:pt>
                <c:pt idx="117">
                  <c:v>1.21</c:v>
                </c:pt>
                <c:pt idx="118">
                  <c:v>1.21</c:v>
                </c:pt>
                <c:pt idx="119">
                  <c:v>1.21</c:v>
                </c:pt>
                <c:pt idx="120">
                  <c:v>1.21</c:v>
                </c:pt>
                <c:pt idx="121">
                  <c:v>1.21</c:v>
                </c:pt>
                <c:pt idx="122">
                  <c:v>1.21</c:v>
                </c:pt>
                <c:pt idx="123">
                  <c:v>1.21</c:v>
                </c:pt>
                <c:pt idx="124">
                  <c:v>1.21</c:v>
                </c:pt>
                <c:pt idx="125">
                  <c:v>1.21</c:v>
                </c:pt>
                <c:pt idx="126">
                  <c:v>1.21</c:v>
                </c:pt>
                <c:pt idx="127">
                  <c:v>1.21</c:v>
                </c:pt>
                <c:pt idx="128">
                  <c:v>1.21</c:v>
                </c:pt>
                <c:pt idx="129">
                  <c:v>1.21</c:v>
                </c:pt>
                <c:pt idx="130">
                  <c:v>1.21</c:v>
                </c:pt>
                <c:pt idx="131">
                  <c:v>1.21</c:v>
                </c:pt>
                <c:pt idx="132">
                  <c:v>1.21</c:v>
                </c:pt>
                <c:pt idx="133">
                  <c:v>1.21</c:v>
                </c:pt>
                <c:pt idx="134">
                  <c:v>1.21</c:v>
                </c:pt>
                <c:pt idx="135">
                  <c:v>1.21</c:v>
                </c:pt>
                <c:pt idx="136">
                  <c:v>1.21</c:v>
                </c:pt>
                <c:pt idx="137">
                  <c:v>1.21</c:v>
                </c:pt>
                <c:pt idx="138">
                  <c:v>1.21</c:v>
                </c:pt>
                <c:pt idx="139">
                  <c:v>1.21</c:v>
                </c:pt>
                <c:pt idx="140">
                  <c:v>1.21</c:v>
                </c:pt>
                <c:pt idx="141">
                  <c:v>1.21</c:v>
                </c:pt>
                <c:pt idx="142">
                  <c:v>1.21</c:v>
                </c:pt>
                <c:pt idx="143">
                  <c:v>1.21</c:v>
                </c:pt>
                <c:pt idx="144">
                  <c:v>1.21</c:v>
                </c:pt>
                <c:pt idx="145">
                  <c:v>1.21</c:v>
                </c:pt>
                <c:pt idx="146">
                  <c:v>1.21</c:v>
                </c:pt>
                <c:pt idx="147">
                  <c:v>1.21</c:v>
                </c:pt>
                <c:pt idx="148">
                  <c:v>1.21</c:v>
                </c:pt>
                <c:pt idx="149">
                  <c:v>1.21</c:v>
                </c:pt>
                <c:pt idx="150">
                  <c:v>1.21</c:v>
                </c:pt>
                <c:pt idx="151">
                  <c:v>1.21</c:v>
                </c:pt>
                <c:pt idx="152">
                  <c:v>1.21</c:v>
                </c:pt>
                <c:pt idx="153">
                  <c:v>1.21</c:v>
                </c:pt>
                <c:pt idx="154">
                  <c:v>1.21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Utilization (%)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1.78</c:v>
                </c:pt>
                <c:pt idx="1">
                  <c:v>1.78</c:v>
                </c:pt>
                <c:pt idx="2">
                  <c:v>1.78</c:v>
                </c:pt>
                <c:pt idx="3">
                  <c:v>1.78</c:v>
                </c:pt>
                <c:pt idx="4">
                  <c:v>1.78</c:v>
                </c:pt>
                <c:pt idx="5">
                  <c:v>1.78</c:v>
                </c:pt>
                <c:pt idx="6">
                  <c:v>1.78</c:v>
                </c:pt>
                <c:pt idx="7">
                  <c:v>1.78</c:v>
                </c:pt>
                <c:pt idx="8">
                  <c:v>1.78</c:v>
                </c:pt>
                <c:pt idx="9">
                  <c:v>1.78</c:v>
                </c:pt>
                <c:pt idx="10">
                  <c:v>1.78</c:v>
                </c:pt>
                <c:pt idx="11">
                  <c:v>1.78</c:v>
                </c:pt>
                <c:pt idx="12">
                  <c:v>1.78</c:v>
                </c:pt>
                <c:pt idx="13">
                  <c:v>1.78</c:v>
                </c:pt>
                <c:pt idx="14">
                  <c:v>1.78</c:v>
                </c:pt>
                <c:pt idx="15">
                  <c:v>1.78</c:v>
                </c:pt>
                <c:pt idx="16">
                  <c:v>1.78</c:v>
                </c:pt>
                <c:pt idx="17">
                  <c:v>1.78</c:v>
                </c:pt>
                <c:pt idx="18">
                  <c:v>1.78</c:v>
                </c:pt>
                <c:pt idx="19">
                  <c:v>1.78</c:v>
                </c:pt>
                <c:pt idx="20">
                  <c:v>1.78</c:v>
                </c:pt>
                <c:pt idx="21">
                  <c:v>1.78</c:v>
                </c:pt>
                <c:pt idx="22">
                  <c:v>1.78</c:v>
                </c:pt>
                <c:pt idx="23">
                  <c:v>1.78</c:v>
                </c:pt>
                <c:pt idx="24">
                  <c:v>1.78</c:v>
                </c:pt>
                <c:pt idx="25">
                  <c:v>1.78</c:v>
                </c:pt>
                <c:pt idx="26">
                  <c:v>1.78</c:v>
                </c:pt>
                <c:pt idx="27">
                  <c:v>1.78</c:v>
                </c:pt>
                <c:pt idx="28">
                  <c:v>1.78</c:v>
                </c:pt>
                <c:pt idx="29">
                  <c:v>1.78</c:v>
                </c:pt>
                <c:pt idx="30">
                  <c:v>1.78</c:v>
                </c:pt>
                <c:pt idx="31">
                  <c:v>1.78</c:v>
                </c:pt>
                <c:pt idx="32">
                  <c:v>1.78</c:v>
                </c:pt>
                <c:pt idx="33">
                  <c:v>1.78</c:v>
                </c:pt>
                <c:pt idx="34">
                  <c:v>1.78</c:v>
                </c:pt>
                <c:pt idx="35">
                  <c:v>1.78</c:v>
                </c:pt>
                <c:pt idx="36">
                  <c:v>1.78</c:v>
                </c:pt>
                <c:pt idx="37">
                  <c:v>1.78</c:v>
                </c:pt>
                <c:pt idx="38">
                  <c:v>1.78</c:v>
                </c:pt>
                <c:pt idx="39">
                  <c:v>1.78</c:v>
                </c:pt>
                <c:pt idx="40">
                  <c:v>1.78</c:v>
                </c:pt>
                <c:pt idx="41">
                  <c:v>1.78</c:v>
                </c:pt>
                <c:pt idx="42">
                  <c:v>1.78</c:v>
                </c:pt>
                <c:pt idx="43">
                  <c:v>1.78</c:v>
                </c:pt>
                <c:pt idx="44">
                  <c:v>1.78</c:v>
                </c:pt>
                <c:pt idx="45">
                  <c:v>1.78</c:v>
                </c:pt>
                <c:pt idx="46">
                  <c:v>1.78</c:v>
                </c:pt>
                <c:pt idx="47">
                  <c:v>1.78</c:v>
                </c:pt>
                <c:pt idx="48">
                  <c:v>1.78</c:v>
                </c:pt>
                <c:pt idx="49">
                  <c:v>1.78</c:v>
                </c:pt>
                <c:pt idx="50">
                  <c:v>1.78</c:v>
                </c:pt>
                <c:pt idx="51">
                  <c:v>1.78</c:v>
                </c:pt>
                <c:pt idx="52">
                  <c:v>1.78</c:v>
                </c:pt>
                <c:pt idx="53">
                  <c:v>1.78</c:v>
                </c:pt>
                <c:pt idx="54">
                  <c:v>1.78</c:v>
                </c:pt>
                <c:pt idx="55">
                  <c:v>1.78</c:v>
                </c:pt>
                <c:pt idx="56">
                  <c:v>1.78</c:v>
                </c:pt>
                <c:pt idx="57">
                  <c:v>1.78</c:v>
                </c:pt>
                <c:pt idx="58">
                  <c:v>1.78</c:v>
                </c:pt>
                <c:pt idx="59">
                  <c:v>1.78</c:v>
                </c:pt>
                <c:pt idx="60">
                  <c:v>1.78</c:v>
                </c:pt>
                <c:pt idx="61">
                  <c:v>1.78</c:v>
                </c:pt>
                <c:pt idx="62">
                  <c:v>1.78</c:v>
                </c:pt>
                <c:pt idx="63">
                  <c:v>1.78</c:v>
                </c:pt>
                <c:pt idx="64">
                  <c:v>1.78</c:v>
                </c:pt>
                <c:pt idx="65">
                  <c:v>1.78</c:v>
                </c:pt>
                <c:pt idx="66">
                  <c:v>1.78</c:v>
                </c:pt>
                <c:pt idx="67">
                  <c:v>1.78</c:v>
                </c:pt>
                <c:pt idx="68">
                  <c:v>1.78</c:v>
                </c:pt>
                <c:pt idx="69">
                  <c:v>1.78</c:v>
                </c:pt>
                <c:pt idx="70">
                  <c:v>1.78</c:v>
                </c:pt>
                <c:pt idx="71">
                  <c:v>1.78</c:v>
                </c:pt>
                <c:pt idx="72">
                  <c:v>1.78</c:v>
                </c:pt>
                <c:pt idx="73">
                  <c:v>1.78</c:v>
                </c:pt>
                <c:pt idx="74">
                  <c:v>1.78</c:v>
                </c:pt>
                <c:pt idx="75">
                  <c:v>1.78</c:v>
                </c:pt>
                <c:pt idx="76">
                  <c:v>1.78</c:v>
                </c:pt>
                <c:pt idx="77">
                  <c:v>1.78</c:v>
                </c:pt>
                <c:pt idx="78">
                  <c:v>1.78</c:v>
                </c:pt>
                <c:pt idx="79">
                  <c:v>1.78</c:v>
                </c:pt>
                <c:pt idx="80">
                  <c:v>1.78</c:v>
                </c:pt>
                <c:pt idx="81">
                  <c:v>1.78</c:v>
                </c:pt>
                <c:pt idx="82">
                  <c:v>1.78</c:v>
                </c:pt>
                <c:pt idx="83">
                  <c:v>1.78</c:v>
                </c:pt>
                <c:pt idx="84">
                  <c:v>1.78</c:v>
                </c:pt>
                <c:pt idx="85">
                  <c:v>1.78</c:v>
                </c:pt>
                <c:pt idx="86">
                  <c:v>1.78</c:v>
                </c:pt>
                <c:pt idx="87">
                  <c:v>1.78</c:v>
                </c:pt>
                <c:pt idx="88">
                  <c:v>1.78</c:v>
                </c:pt>
                <c:pt idx="89">
                  <c:v>1.78</c:v>
                </c:pt>
                <c:pt idx="90">
                  <c:v>1.78</c:v>
                </c:pt>
                <c:pt idx="91">
                  <c:v>1.78</c:v>
                </c:pt>
                <c:pt idx="92">
                  <c:v>1.78</c:v>
                </c:pt>
                <c:pt idx="93">
                  <c:v>1.78</c:v>
                </c:pt>
                <c:pt idx="94">
                  <c:v>1.78</c:v>
                </c:pt>
                <c:pt idx="95">
                  <c:v>1.78</c:v>
                </c:pt>
                <c:pt idx="96">
                  <c:v>1.78</c:v>
                </c:pt>
                <c:pt idx="97">
                  <c:v>1.78</c:v>
                </c:pt>
                <c:pt idx="98">
                  <c:v>1.78</c:v>
                </c:pt>
                <c:pt idx="99">
                  <c:v>1.78</c:v>
                </c:pt>
                <c:pt idx="100">
                  <c:v>1.78</c:v>
                </c:pt>
                <c:pt idx="101">
                  <c:v>1.78</c:v>
                </c:pt>
                <c:pt idx="102">
                  <c:v>1.78</c:v>
                </c:pt>
                <c:pt idx="103">
                  <c:v>1.78</c:v>
                </c:pt>
                <c:pt idx="104">
                  <c:v>1.78</c:v>
                </c:pt>
                <c:pt idx="105">
                  <c:v>1.78</c:v>
                </c:pt>
                <c:pt idx="106">
                  <c:v>1.78</c:v>
                </c:pt>
                <c:pt idx="107">
                  <c:v>1.78</c:v>
                </c:pt>
                <c:pt idx="108">
                  <c:v>1.78</c:v>
                </c:pt>
                <c:pt idx="109">
                  <c:v>1.78</c:v>
                </c:pt>
                <c:pt idx="110">
                  <c:v>1.78</c:v>
                </c:pt>
                <c:pt idx="111">
                  <c:v>1.78</c:v>
                </c:pt>
                <c:pt idx="112">
                  <c:v>1.78</c:v>
                </c:pt>
                <c:pt idx="113">
                  <c:v>1.78</c:v>
                </c:pt>
                <c:pt idx="114">
                  <c:v>1.78</c:v>
                </c:pt>
                <c:pt idx="115">
                  <c:v>1.78</c:v>
                </c:pt>
                <c:pt idx="116">
                  <c:v>1.78</c:v>
                </c:pt>
                <c:pt idx="117">
                  <c:v>1.78</c:v>
                </c:pt>
                <c:pt idx="118">
                  <c:v>1.78</c:v>
                </c:pt>
                <c:pt idx="119">
                  <c:v>1.78</c:v>
                </c:pt>
                <c:pt idx="120">
                  <c:v>1.78</c:v>
                </c:pt>
                <c:pt idx="121">
                  <c:v>1.78</c:v>
                </c:pt>
                <c:pt idx="122">
                  <c:v>1.78</c:v>
                </c:pt>
                <c:pt idx="123">
                  <c:v>1.78</c:v>
                </c:pt>
                <c:pt idx="124">
                  <c:v>1.78</c:v>
                </c:pt>
                <c:pt idx="125">
                  <c:v>1.78</c:v>
                </c:pt>
                <c:pt idx="126">
                  <c:v>1.78</c:v>
                </c:pt>
                <c:pt idx="127">
                  <c:v>1.78</c:v>
                </c:pt>
                <c:pt idx="128">
                  <c:v>1.78</c:v>
                </c:pt>
                <c:pt idx="129">
                  <c:v>1.78</c:v>
                </c:pt>
                <c:pt idx="130">
                  <c:v>1.78</c:v>
                </c:pt>
                <c:pt idx="131">
                  <c:v>1.78</c:v>
                </c:pt>
                <c:pt idx="132">
                  <c:v>1.78</c:v>
                </c:pt>
                <c:pt idx="133">
                  <c:v>1.78</c:v>
                </c:pt>
                <c:pt idx="134">
                  <c:v>1.78</c:v>
                </c:pt>
                <c:pt idx="135">
                  <c:v>1.78</c:v>
                </c:pt>
                <c:pt idx="136">
                  <c:v>1.78</c:v>
                </c:pt>
                <c:pt idx="137">
                  <c:v>1.78</c:v>
                </c:pt>
                <c:pt idx="138">
                  <c:v>1.78</c:v>
                </c:pt>
                <c:pt idx="139">
                  <c:v>1.78</c:v>
                </c:pt>
                <c:pt idx="140">
                  <c:v>1.78</c:v>
                </c:pt>
                <c:pt idx="141">
                  <c:v>1.78</c:v>
                </c:pt>
                <c:pt idx="142">
                  <c:v>1.78</c:v>
                </c:pt>
                <c:pt idx="143">
                  <c:v>1.78</c:v>
                </c:pt>
                <c:pt idx="144">
                  <c:v>1.78</c:v>
                </c:pt>
                <c:pt idx="145">
                  <c:v>1.78</c:v>
                </c:pt>
                <c:pt idx="146">
                  <c:v>1.78</c:v>
                </c:pt>
                <c:pt idx="147">
                  <c:v>1.78</c:v>
                </c:pt>
                <c:pt idx="148">
                  <c:v>1.78</c:v>
                </c:pt>
                <c:pt idx="149">
                  <c:v>1.78</c:v>
                </c:pt>
                <c:pt idx="150">
                  <c:v>1.78</c:v>
                </c:pt>
                <c:pt idx="151">
                  <c:v>1.78</c:v>
                </c:pt>
                <c:pt idx="152">
                  <c:v>1.78</c:v>
                </c:pt>
                <c:pt idx="153">
                  <c:v>1.78</c:v>
                </c:pt>
                <c:pt idx="154">
                  <c:v>1.78</c:v>
                </c:pt>
              </c:numCache>
            </c:numRef>
          </c:yVal>
        </c:ser>
        <c:axId val="81357804"/>
        <c:axId val="81357805"/>
      </c:scatterChart>
      <c:valAx>
        <c:axId val="8135780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05"/>
        <c:crosses val="autoZero"/>
      </c:valAx>
      <c:valAx>
        <c:axId val="8135780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Util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0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121.03</c:v>
                </c:pt>
                <c:pt idx="1">
                  <c:v>116.82</c:v>
                </c:pt>
                <c:pt idx="2">
                  <c:v>86.83</c:v>
                </c:pt>
                <c:pt idx="3">
                  <c:v>126.68</c:v>
                </c:pt>
                <c:pt idx="4">
                  <c:v>91.64</c:v>
                </c:pt>
                <c:pt idx="5">
                  <c:v>81.46</c:v>
                </c:pt>
                <c:pt idx="6">
                  <c:v>109.52</c:v>
                </c:pt>
                <c:pt idx="7">
                  <c:v>100.62</c:v>
                </c:pt>
                <c:pt idx="8">
                  <c:v>119.37</c:v>
                </c:pt>
                <c:pt idx="9">
                  <c:v>113.25</c:v>
                </c:pt>
                <c:pt idx="10">
                  <c:v>90.34</c:v>
                </c:pt>
                <c:pt idx="11">
                  <c:v>113.02</c:v>
                </c:pt>
                <c:pt idx="12">
                  <c:v>112.74</c:v>
                </c:pt>
                <c:pt idx="13">
                  <c:v>101.82</c:v>
                </c:pt>
                <c:pt idx="14">
                  <c:v>85.4</c:v>
                </c:pt>
                <c:pt idx="15">
                  <c:v>162.15</c:v>
                </c:pt>
                <c:pt idx="16">
                  <c:v>91.43</c:v>
                </c:pt>
                <c:pt idx="17">
                  <c:v>90.07</c:v>
                </c:pt>
                <c:pt idx="18">
                  <c:v>136.95</c:v>
                </c:pt>
                <c:pt idx="19">
                  <c:v>96.99</c:v>
                </c:pt>
                <c:pt idx="20">
                  <c:v>127.34</c:v>
                </c:pt>
                <c:pt idx="21">
                  <c:v>103.8</c:v>
                </c:pt>
                <c:pt idx="22">
                  <c:v>70.37</c:v>
                </c:pt>
                <c:pt idx="23">
                  <c:v>84.91</c:v>
                </c:pt>
                <c:pt idx="24">
                  <c:v>96.52</c:v>
                </c:pt>
                <c:pt idx="25">
                  <c:v>116.02</c:v>
                </c:pt>
                <c:pt idx="26">
                  <c:v>139.88</c:v>
                </c:pt>
                <c:pt idx="27">
                  <c:v>83.91</c:v>
                </c:pt>
                <c:pt idx="28">
                  <c:v>87.48</c:v>
                </c:pt>
                <c:pt idx="29">
                  <c:v>106.28</c:v>
                </c:pt>
                <c:pt idx="30">
                  <c:v>108.52</c:v>
                </c:pt>
                <c:pt idx="31">
                  <c:v>102.16</c:v>
                </c:pt>
                <c:pt idx="32">
                  <c:v>115.88</c:v>
                </c:pt>
                <c:pt idx="33">
                  <c:v>123.6</c:v>
                </c:pt>
                <c:pt idx="34">
                  <c:v>88.29</c:v>
                </c:pt>
                <c:pt idx="35">
                  <c:v>93.55</c:v>
                </c:pt>
                <c:pt idx="36">
                  <c:v>112.91</c:v>
                </c:pt>
                <c:pt idx="37">
                  <c:v>99.06</c:v>
                </c:pt>
                <c:pt idx="38">
                  <c:v>123.71</c:v>
                </c:pt>
                <c:pt idx="39">
                  <c:v>84.21</c:v>
                </c:pt>
                <c:pt idx="40">
                  <c:v>131.02</c:v>
                </c:pt>
                <c:pt idx="41">
                  <c:v>88.99</c:v>
                </c:pt>
                <c:pt idx="42">
                  <c:v>115.63</c:v>
                </c:pt>
                <c:pt idx="43">
                  <c:v>96.39</c:v>
                </c:pt>
                <c:pt idx="44">
                  <c:v>107.99</c:v>
                </c:pt>
                <c:pt idx="45">
                  <c:v>140.94</c:v>
                </c:pt>
                <c:pt idx="46">
                  <c:v>89.85</c:v>
                </c:pt>
                <c:pt idx="47">
                  <c:v>68.38</c:v>
                </c:pt>
                <c:pt idx="48">
                  <c:v>135.25</c:v>
                </c:pt>
                <c:pt idx="49">
                  <c:v>122.39</c:v>
                </c:pt>
                <c:pt idx="50">
                  <c:v>79.45</c:v>
                </c:pt>
                <c:pt idx="51">
                  <c:v>125.72</c:v>
                </c:pt>
                <c:pt idx="52">
                  <c:v>123.55</c:v>
                </c:pt>
                <c:pt idx="53">
                  <c:v>103.83</c:v>
                </c:pt>
                <c:pt idx="54">
                  <c:v>131.15</c:v>
                </c:pt>
                <c:pt idx="55">
                  <c:v>102.81</c:v>
                </c:pt>
                <c:pt idx="56">
                  <c:v>127.29</c:v>
                </c:pt>
                <c:pt idx="57">
                  <c:v>118.84</c:v>
                </c:pt>
                <c:pt idx="58">
                  <c:v>86.66</c:v>
                </c:pt>
                <c:pt idx="59">
                  <c:v>111.13</c:v>
                </c:pt>
                <c:pt idx="60">
                  <c:v>170.34</c:v>
                </c:pt>
                <c:pt idx="61">
                  <c:v>113.42</c:v>
                </c:pt>
                <c:pt idx="62">
                  <c:v>83.79</c:v>
                </c:pt>
                <c:pt idx="63">
                  <c:v>130.82</c:v>
                </c:pt>
                <c:pt idx="64">
                  <c:v>110.62</c:v>
                </c:pt>
                <c:pt idx="65">
                  <c:v>88.45</c:v>
                </c:pt>
                <c:pt idx="66">
                  <c:v>119.98</c:v>
                </c:pt>
                <c:pt idx="67">
                  <c:v>98.48</c:v>
                </c:pt>
                <c:pt idx="68">
                  <c:v>120.25</c:v>
                </c:pt>
                <c:pt idx="69">
                  <c:v>106.22</c:v>
                </c:pt>
                <c:pt idx="70">
                  <c:v>109.16</c:v>
                </c:pt>
                <c:pt idx="71">
                  <c:v>108.88</c:v>
                </c:pt>
                <c:pt idx="72">
                  <c:v>114.48</c:v>
                </c:pt>
                <c:pt idx="73">
                  <c:v>102.21</c:v>
                </c:pt>
                <c:pt idx="74">
                  <c:v>129.41</c:v>
                </c:pt>
                <c:pt idx="75">
                  <c:v>103.63</c:v>
                </c:pt>
                <c:pt idx="76">
                  <c:v>91.06</c:v>
                </c:pt>
                <c:pt idx="77">
                  <c:v>83.59</c:v>
                </c:pt>
                <c:pt idx="78">
                  <c:v>131.27</c:v>
                </c:pt>
                <c:pt idx="79">
                  <c:v>96.49</c:v>
                </c:pt>
                <c:pt idx="80">
                  <c:v>124.26</c:v>
                </c:pt>
                <c:pt idx="81">
                  <c:v>127.66</c:v>
                </c:pt>
                <c:pt idx="82">
                  <c:v>91.75</c:v>
                </c:pt>
                <c:pt idx="83">
                  <c:v>69.14</c:v>
                </c:pt>
                <c:pt idx="84">
                  <c:v>115.64</c:v>
                </c:pt>
                <c:pt idx="85">
                  <c:v>124.37</c:v>
                </c:pt>
                <c:pt idx="86">
                  <c:v>127.53</c:v>
                </c:pt>
                <c:pt idx="87">
                  <c:v>121.83</c:v>
                </c:pt>
                <c:pt idx="88">
                  <c:v>110.13</c:v>
                </c:pt>
                <c:pt idx="89">
                  <c:v>86.88</c:v>
                </c:pt>
                <c:pt idx="90">
                  <c:v>113.23</c:v>
                </c:pt>
                <c:pt idx="91">
                  <c:v>111.28</c:v>
                </c:pt>
                <c:pt idx="92">
                  <c:v>99.57</c:v>
                </c:pt>
                <c:pt idx="93">
                  <c:v>142.48</c:v>
                </c:pt>
                <c:pt idx="94">
                  <c:v>60.18</c:v>
                </c:pt>
                <c:pt idx="95">
                  <c:v>86.04</c:v>
                </c:pt>
                <c:pt idx="96">
                  <c:v>112.63</c:v>
                </c:pt>
                <c:pt idx="97">
                  <c:v>97.35</c:v>
                </c:pt>
                <c:pt idx="98">
                  <c:v>102.37</c:v>
                </c:pt>
                <c:pt idx="99">
                  <c:v>146.84</c:v>
                </c:pt>
                <c:pt idx="100">
                  <c:v>103.41</c:v>
                </c:pt>
                <c:pt idx="101">
                  <c:v>114.29</c:v>
                </c:pt>
                <c:pt idx="102">
                  <c:v>110.09</c:v>
                </c:pt>
                <c:pt idx="103">
                  <c:v>120.73</c:v>
                </c:pt>
                <c:pt idx="104">
                  <c:v>122.55</c:v>
                </c:pt>
                <c:pt idx="105">
                  <c:v>147.89</c:v>
                </c:pt>
                <c:pt idx="106">
                  <c:v>110.21</c:v>
                </c:pt>
                <c:pt idx="107">
                  <c:v>112.33</c:v>
                </c:pt>
                <c:pt idx="108">
                  <c:v>112.14</c:v>
                </c:pt>
                <c:pt idx="109">
                  <c:v>121.23</c:v>
                </c:pt>
                <c:pt idx="110">
                  <c:v>144.82</c:v>
                </c:pt>
                <c:pt idx="111">
                  <c:v>104.36</c:v>
                </c:pt>
                <c:pt idx="112">
                  <c:v>110.82</c:v>
                </c:pt>
                <c:pt idx="113">
                  <c:v>90.93</c:v>
                </c:pt>
                <c:pt idx="114">
                  <c:v>110.88</c:v>
                </c:pt>
                <c:pt idx="115">
                  <c:v>122.26</c:v>
                </c:pt>
                <c:pt idx="116">
                  <c:v>143.31</c:v>
                </c:pt>
                <c:pt idx="117">
                  <c:v>81.93</c:v>
                </c:pt>
                <c:pt idx="118">
                  <c:v>111.48</c:v>
                </c:pt>
                <c:pt idx="119">
                  <c:v>91.21</c:v>
                </c:pt>
                <c:pt idx="120">
                  <c:v>136.72</c:v>
                </c:pt>
                <c:pt idx="121">
                  <c:v>74.71</c:v>
                </c:pt>
                <c:pt idx="122">
                  <c:v>85.58</c:v>
                </c:pt>
                <c:pt idx="123">
                  <c:v>131.6</c:v>
                </c:pt>
                <c:pt idx="124">
                  <c:v>131.23</c:v>
                </c:pt>
                <c:pt idx="125">
                  <c:v>103.93</c:v>
                </c:pt>
                <c:pt idx="126">
                  <c:v>152.96</c:v>
                </c:pt>
                <c:pt idx="127">
                  <c:v>96.79</c:v>
                </c:pt>
                <c:pt idx="128">
                  <c:v>121.32</c:v>
                </c:pt>
                <c:pt idx="129">
                  <c:v>125.18</c:v>
                </c:pt>
                <c:pt idx="130">
                  <c:v>124.73</c:v>
                </c:pt>
                <c:pt idx="131">
                  <c:v>110.29</c:v>
                </c:pt>
                <c:pt idx="132">
                  <c:v>118.79</c:v>
                </c:pt>
                <c:pt idx="133">
                  <c:v>105.31</c:v>
                </c:pt>
                <c:pt idx="134">
                  <c:v>100.26</c:v>
                </c:pt>
                <c:pt idx="135">
                  <c:v>120.17</c:v>
                </c:pt>
                <c:pt idx="136">
                  <c:v>125.11</c:v>
                </c:pt>
                <c:pt idx="137">
                  <c:v>113.35</c:v>
                </c:pt>
                <c:pt idx="138">
                  <c:v>114.64</c:v>
                </c:pt>
                <c:pt idx="139">
                  <c:v>120.78</c:v>
                </c:pt>
                <c:pt idx="140">
                  <c:v>87.14</c:v>
                </c:pt>
                <c:pt idx="141">
                  <c:v>159.8</c:v>
                </c:pt>
                <c:pt idx="142">
                  <c:v>86.24</c:v>
                </c:pt>
                <c:pt idx="143">
                  <c:v>92.49</c:v>
                </c:pt>
                <c:pt idx="144">
                  <c:v>111.02</c:v>
                </c:pt>
                <c:pt idx="145">
                  <c:v>121.83</c:v>
                </c:pt>
                <c:pt idx="146">
                  <c:v>135.56</c:v>
                </c:pt>
                <c:pt idx="147">
                  <c:v>98.22</c:v>
                </c:pt>
                <c:pt idx="148">
                  <c:v>82.04</c:v>
                </c:pt>
                <c:pt idx="149">
                  <c:v>105.93</c:v>
                </c:pt>
                <c:pt idx="150">
                  <c:v>130.71</c:v>
                </c:pt>
                <c:pt idx="151">
                  <c:v>111.36</c:v>
                </c:pt>
                <c:pt idx="152">
                  <c:v>96.22</c:v>
                </c:pt>
                <c:pt idx="153">
                  <c:v>134.16</c:v>
                </c:pt>
                <c:pt idx="154">
                  <c:v>107.9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98.76</c:v>
                </c:pt>
                <c:pt idx="1">
                  <c:v>92.15</c:v>
                </c:pt>
                <c:pt idx="2">
                  <c:v>67.14</c:v>
                </c:pt>
                <c:pt idx="3">
                  <c:v>104.94</c:v>
                </c:pt>
                <c:pt idx="4">
                  <c:v>71.41</c:v>
                </c:pt>
                <c:pt idx="5">
                  <c:v>63.46</c:v>
                </c:pt>
                <c:pt idx="6">
                  <c:v>86.76</c:v>
                </c:pt>
                <c:pt idx="7">
                  <c:v>78.22</c:v>
                </c:pt>
                <c:pt idx="8">
                  <c:v>98.26</c:v>
                </c:pt>
                <c:pt idx="9">
                  <c:v>91.83</c:v>
                </c:pt>
                <c:pt idx="10">
                  <c:v>68.91</c:v>
                </c:pt>
                <c:pt idx="11">
                  <c:v>86.9</c:v>
                </c:pt>
                <c:pt idx="12">
                  <c:v>89.58</c:v>
                </c:pt>
                <c:pt idx="13">
                  <c:v>78.99</c:v>
                </c:pt>
                <c:pt idx="14">
                  <c:v>66.12</c:v>
                </c:pt>
                <c:pt idx="15">
                  <c:v>134.84</c:v>
                </c:pt>
                <c:pt idx="16">
                  <c:v>70.46</c:v>
                </c:pt>
                <c:pt idx="17">
                  <c:v>69.46</c:v>
                </c:pt>
                <c:pt idx="18">
                  <c:v>106.89</c:v>
                </c:pt>
                <c:pt idx="19">
                  <c:v>75.89</c:v>
                </c:pt>
                <c:pt idx="20">
                  <c:v>102.15</c:v>
                </c:pt>
                <c:pt idx="21">
                  <c:v>81.28</c:v>
                </c:pt>
                <c:pt idx="22">
                  <c:v>54.98</c:v>
                </c:pt>
                <c:pt idx="23">
                  <c:v>54.25</c:v>
                </c:pt>
                <c:pt idx="24">
                  <c:v>88.75</c:v>
                </c:pt>
                <c:pt idx="25">
                  <c:v>90.83</c:v>
                </c:pt>
                <c:pt idx="26">
                  <c:v>110.46</c:v>
                </c:pt>
                <c:pt idx="27">
                  <c:v>68.32</c:v>
                </c:pt>
                <c:pt idx="28">
                  <c:v>67.97</c:v>
                </c:pt>
                <c:pt idx="29">
                  <c:v>81.0</c:v>
                </c:pt>
                <c:pt idx="30">
                  <c:v>86.4</c:v>
                </c:pt>
                <c:pt idx="31">
                  <c:v>79.92</c:v>
                </c:pt>
                <c:pt idx="32">
                  <c:v>95.59</c:v>
                </c:pt>
                <c:pt idx="33">
                  <c:v>99.41</c:v>
                </c:pt>
                <c:pt idx="34">
                  <c:v>68.84</c:v>
                </c:pt>
                <c:pt idx="35">
                  <c:v>71.01</c:v>
                </c:pt>
                <c:pt idx="36">
                  <c:v>89.41</c:v>
                </c:pt>
                <c:pt idx="37">
                  <c:v>77.83</c:v>
                </c:pt>
                <c:pt idx="38">
                  <c:v>99.39</c:v>
                </c:pt>
                <c:pt idx="39">
                  <c:v>64.41</c:v>
                </c:pt>
                <c:pt idx="40">
                  <c:v>105.35</c:v>
                </c:pt>
                <c:pt idx="41">
                  <c:v>68.3</c:v>
                </c:pt>
                <c:pt idx="42">
                  <c:v>90.3</c:v>
                </c:pt>
                <c:pt idx="43">
                  <c:v>75.2</c:v>
                </c:pt>
                <c:pt idx="44">
                  <c:v>82.99</c:v>
                </c:pt>
                <c:pt idx="45">
                  <c:v>118.95</c:v>
                </c:pt>
                <c:pt idx="46">
                  <c:v>69.74</c:v>
                </c:pt>
                <c:pt idx="47">
                  <c:v>53.14</c:v>
                </c:pt>
                <c:pt idx="48">
                  <c:v>106.05</c:v>
                </c:pt>
                <c:pt idx="49">
                  <c:v>96.07</c:v>
                </c:pt>
                <c:pt idx="50">
                  <c:v>62.3</c:v>
                </c:pt>
                <c:pt idx="51">
                  <c:v>104.77</c:v>
                </c:pt>
                <c:pt idx="52">
                  <c:v>98.94</c:v>
                </c:pt>
                <c:pt idx="53">
                  <c:v>79.94</c:v>
                </c:pt>
                <c:pt idx="54">
                  <c:v>109.77</c:v>
                </c:pt>
                <c:pt idx="55">
                  <c:v>80.17</c:v>
                </c:pt>
                <c:pt idx="56">
                  <c:v>102.77</c:v>
                </c:pt>
                <c:pt idx="57">
                  <c:v>94.37</c:v>
                </c:pt>
                <c:pt idx="58">
                  <c:v>68.55</c:v>
                </c:pt>
                <c:pt idx="59">
                  <c:v>84.96</c:v>
                </c:pt>
                <c:pt idx="60">
                  <c:v>140.44</c:v>
                </c:pt>
                <c:pt idx="61">
                  <c:v>87.39</c:v>
                </c:pt>
                <c:pt idx="62">
                  <c:v>64.81</c:v>
                </c:pt>
                <c:pt idx="63">
                  <c:v>107.63</c:v>
                </c:pt>
                <c:pt idx="64">
                  <c:v>84.21</c:v>
                </c:pt>
                <c:pt idx="65">
                  <c:v>68.94</c:v>
                </c:pt>
                <c:pt idx="66">
                  <c:v>92.84</c:v>
                </c:pt>
                <c:pt idx="67">
                  <c:v>77.13</c:v>
                </c:pt>
                <c:pt idx="68">
                  <c:v>98.39</c:v>
                </c:pt>
                <c:pt idx="69">
                  <c:v>86.41</c:v>
                </c:pt>
                <c:pt idx="70">
                  <c:v>84.22</c:v>
                </c:pt>
                <c:pt idx="71">
                  <c:v>84.06</c:v>
                </c:pt>
                <c:pt idx="72">
                  <c:v>90.12</c:v>
                </c:pt>
                <c:pt idx="73">
                  <c:v>79.88</c:v>
                </c:pt>
                <c:pt idx="74">
                  <c:v>102.74</c:v>
                </c:pt>
                <c:pt idx="75">
                  <c:v>82.44</c:v>
                </c:pt>
                <c:pt idx="76">
                  <c:v>70.52</c:v>
                </c:pt>
                <c:pt idx="77">
                  <c:v>64.62</c:v>
                </c:pt>
                <c:pt idx="78">
                  <c:v>103.46</c:v>
                </c:pt>
                <c:pt idx="79">
                  <c:v>75.45</c:v>
                </c:pt>
                <c:pt idx="80">
                  <c:v>101.31</c:v>
                </c:pt>
                <c:pt idx="81">
                  <c:v>102.97</c:v>
                </c:pt>
                <c:pt idx="82">
                  <c:v>69.97</c:v>
                </c:pt>
                <c:pt idx="83">
                  <c:v>53.25</c:v>
                </c:pt>
                <c:pt idx="84">
                  <c:v>90.5</c:v>
                </c:pt>
                <c:pt idx="85">
                  <c:v>95.71</c:v>
                </c:pt>
                <c:pt idx="86">
                  <c:v>104.95</c:v>
                </c:pt>
                <c:pt idx="87">
                  <c:v>96.52</c:v>
                </c:pt>
                <c:pt idx="88">
                  <c:v>84.56</c:v>
                </c:pt>
                <c:pt idx="89">
                  <c:v>66.34</c:v>
                </c:pt>
                <c:pt idx="90">
                  <c:v>89.31</c:v>
                </c:pt>
                <c:pt idx="91">
                  <c:v>86.5</c:v>
                </c:pt>
                <c:pt idx="92">
                  <c:v>75.98</c:v>
                </c:pt>
                <c:pt idx="93">
                  <c:v>114.03</c:v>
                </c:pt>
                <c:pt idx="94">
                  <c:v>46.12</c:v>
                </c:pt>
                <c:pt idx="95">
                  <c:v>65.06</c:v>
                </c:pt>
                <c:pt idx="96">
                  <c:v>88.94</c:v>
                </c:pt>
                <c:pt idx="97">
                  <c:v>77.79</c:v>
                </c:pt>
                <c:pt idx="98">
                  <c:v>80.18</c:v>
                </c:pt>
                <c:pt idx="99">
                  <c:v>119.03</c:v>
                </c:pt>
                <c:pt idx="100">
                  <c:v>80.09</c:v>
                </c:pt>
                <c:pt idx="101">
                  <c:v>86.77</c:v>
                </c:pt>
                <c:pt idx="102">
                  <c:v>88.54</c:v>
                </c:pt>
                <c:pt idx="103">
                  <c:v>92.99</c:v>
                </c:pt>
                <c:pt idx="104">
                  <c:v>99.91</c:v>
                </c:pt>
                <c:pt idx="105">
                  <c:v>118.23</c:v>
                </c:pt>
                <c:pt idx="106">
                  <c:v>84.93</c:v>
                </c:pt>
                <c:pt idx="107">
                  <c:v>85.75</c:v>
                </c:pt>
                <c:pt idx="108">
                  <c:v>89.3</c:v>
                </c:pt>
                <c:pt idx="109">
                  <c:v>94.4</c:v>
                </c:pt>
                <c:pt idx="110">
                  <c:v>115.81</c:v>
                </c:pt>
                <c:pt idx="111">
                  <c:v>80.48</c:v>
                </c:pt>
                <c:pt idx="112">
                  <c:v>85.0</c:v>
                </c:pt>
                <c:pt idx="113">
                  <c:v>68.89</c:v>
                </c:pt>
                <c:pt idx="114">
                  <c:v>87.43</c:v>
                </c:pt>
                <c:pt idx="115">
                  <c:v>95.03</c:v>
                </c:pt>
                <c:pt idx="116">
                  <c:v>117.49</c:v>
                </c:pt>
                <c:pt idx="117">
                  <c:v>61.94</c:v>
                </c:pt>
                <c:pt idx="118">
                  <c:v>84.71</c:v>
                </c:pt>
                <c:pt idx="119">
                  <c:v>69.92</c:v>
                </c:pt>
                <c:pt idx="120">
                  <c:v>107.4</c:v>
                </c:pt>
                <c:pt idx="121">
                  <c:v>58.4</c:v>
                </c:pt>
                <c:pt idx="122">
                  <c:v>67.62</c:v>
                </c:pt>
                <c:pt idx="123">
                  <c:v>107.03</c:v>
                </c:pt>
                <c:pt idx="124">
                  <c:v>105.15</c:v>
                </c:pt>
                <c:pt idx="125">
                  <c:v>80.94</c:v>
                </c:pt>
                <c:pt idx="126">
                  <c:v>125.8</c:v>
                </c:pt>
                <c:pt idx="127">
                  <c:v>75.78</c:v>
                </c:pt>
                <c:pt idx="128">
                  <c:v>99.84</c:v>
                </c:pt>
                <c:pt idx="129">
                  <c:v>97.52</c:v>
                </c:pt>
                <c:pt idx="130">
                  <c:v>102.34</c:v>
                </c:pt>
                <c:pt idx="131">
                  <c:v>85.78</c:v>
                </c:pt>
                <c:pt idx="132">
                  <c:v>91.16</c:v>
                </c:pt>
                <c:pt idx="133">
                  <c:v>81.26</c:v>
                </c:pt>
                <c:pt idx="134">
                  <c:v>78.41</c:v>
                </c:pt>
                <c:pt idx="135">
                  <c:v>98.41</c:v>
                </c:pt>
                <c:pt idx="136">
                  <c:v>99.86</c:v>
                </c:pt>
                <c:pt idx="137">
                  <c:v>86.27</c:v>
                </c:pt>
                <c:pt idx="138">
                  <c:v>90.23</c:v>
                </c:pt>
                <c:pt idx="139">
                  <c:v>93.71</c:v>
                </c:pt>
                <c:pt idx="140">
                  <c:v>66.82</c:v>
                </c:pt>
                <c:pt idx="141">
                  <c:v>126.66</c:v>
                </c:pt>
                <c:pt idx="142">
                  <c:v>72.42</c:v>
                </c:pt>
                <c:pt idx="143">
                  <c:v>71.06</c:v>
                </c:pt>
                <c:pt idx="144">
                  <c:v>87.62</c:v>
                </c:pt>
                <c:pt idx="145">
                  <c:v>97.15</c:v>
                </c:pt>
                <c:pt idx="146">
                  <c:v>98.72</c:v>
                </c:pt>
                <c:pt idx="147">
                  <c:v>89.37</c:v>
                </c:pt>
                <c:pt idx="148">
                  <c:v>64.21</c:v>
                </c:pt>
                <c:pt idx="149">
                  <c:v>81.24</c:v>
                </c:pt>
                <c:pt idx="150">
                  <c:v>103.53</c:v>
                </c:pt>
                <c:pt idx="151">
                  <c:v>85.37</c:v>
                </c:pt>
                <c:pt idx="152">
                  <c:v>75.82</c:v>
                </c:pt>
                <c:pt idx="153">
                  <c:v>110.7</c:v>
                </c:pt>
                <c:pt idx="154">
                  <c:v>82.86</c:v>
                </c:pt>
              </c:numCache>
            </c:numRef>
          </c:yVal>
        </c:ser>
        <c:axId val="81357806"/>
        <c:axId val="81357807"/>
      </c:scatterChart>
      <c:valAx>
        <c:axId val="8135780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07"/>
        <c:crosses val="autoZero"/>
      </c:valAx>
      <c:valAx>
        <c:axId val="8135780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 (IOPS)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0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0.92</c:v>
                </c:pt>
                <c:pt idx="1">
                  <c:v>1.01</c:v>
                </c:pt>
                <c:pt idx="2">
                  <c:v>0.69</c:v>
                </c:pt>
                <c:pt idx="3">
                  <c:v>1.05</c:v>
                </c:pt>
                <c:pt idx="4">
                  <c:v>0.7</c:v>
                </c:pt>
                <c:pt idx="5">
                  <c:v>0.66</c:v>
                </c:pt>
                <c:pt idx="6">
                  <c:v>0.82</c:v>
                </c:pt>
                <c:pt idx="7">
                  <c:v>0.82</c:v>
                </c:pt>
                <c:pt idx="8">
                  <c:v>1.02</c:v>
                </c:pt>
                <c:pt idx="9">
                  <c:v>1.02</c:v>
                </c:pt>
                <c:pt idx="10">
                  <c:v>0.65</c:v>
                </c:pt>
                <c:pt idx="11">
                  <c:v>0.82</c:v>
                </c:pt>
                <c:pt idx="12">
                  <c:v>0.84</c:v>
                </c:pt>
                <c:pt idx="13">
                  <c:v>0.83</c:v>
                </c:pt>
                <c:pt idx="14">
                  <c:v>0.67</c:v>
                </c:pt>
                <c:pt idx="15">
                  <c:v>1.41</c:v>
                </c:pt>
                <c:pt idx="16">
                  <c:v>0.7</c:v>
                </c:pt>
                <c:pt idx="17">
                  <c:v>0.69</c:v>
                </c:pt>
                <c:pt idx="18">
                  <c:v>1.03</c:v>
                </c:pt>
                <c:pt idx="19">
                  <c:v>0.86</c:v>
                </c:pt>
                <c:pt idx="20">
                  <c:v>1.06</c:v>
                </c:pt>
                <c:pt idx="21">
                  <c:v>0.87</c:v>
                </c:pt>
                <c:pt idx="22">
                  <c:v>0.53</c:v>
                </c:pt>
                <c:pt idx="23">
                  <c:v>0.67</c:v>
                </c:pt>
                <c:pt idx="24">
                  <c:v>0.72</c:v>
                </c:pt>
                <c:pt idx="25">
                  <c:v>1.03</c:v>
                </c:pt>
                <c:pt idx="26">
                  <c:v>1.15</c:v>
                </c:pt>
                <c:pt idx="27">
                  <c:v>0.69</c:v>
                </c:pt>
                <c:pt idx="28">
                  <c:v>0.69</c:v>
                </c:pt>
                <c:pt idx="29">
                  <c:v>0.86</c:v>
                </c:pt>
                <c:pt idx="30">
                  <c:v>0.85</c:v>
                </c:pt>
                <c:pt idx="31">
                  <c:v>0.86</c:v>
                </c:pt>
                <c:pt idx="32">
                  <c:v>1.01</c:v>
                </c:pt>
                <c:pt idx="33">
                  <c:v>1.03</c:v>
                </c:pt>
                <c:pt idx="34">
                  <c:v>0.69</c:v>
                </c:pt>
                <c:pt idx="35">
                  <c:v>0.68</c:v>
                </c:pt>
                <c:pt idx="36">
                  <c:v>0.85</c:v>
                </c:pt>
                <c:pt idx="37">
                  <c:v>0.85</c:v>
                </c:pt>
                <c:pt idx="38">
                  <c:v>1.05</c:v>
                </c:pt>
                <c:pt idx="39">
                  <c:v>0.69</c:v>
                </c:pt>
                <c:pt idx="40">
                  <c:v>1.09</c:v>
                </c:pt>
                <c:pt idx="41">
                  <c:v>0.68</c:v>
                </c:pt>
                <c:pt idx="42">
                  <c:v>0.85</c:v>
                </c:pt>
                <c:pt idx="43">
                  <c:v>0.82</c:v>
                </c:pt>
                <c:pt idx="44">
                  <c:v>0.86</c:v>
                </c:pt>
                <c:pt idx="45">
                  <c:v>1.23</c:v>
                </c:pt>
                <c:pt idx="46">
                  <c:v>0.7</c:v>
                </c:pt>
                <c:pt idx="47">
                  <c:v>0.52</c:v>
                </c:pt>
                <c:pt idx="48">
                  <c:v>1.04</c:v>
                </c:pt>
                <c:pt idx="49">
                  <c:v>1.02</c:v>
                </c:pt>
                <c:pt idx="50">
                  <c:v>0.65</c:v>
                </c:pt>
                <c:pt idx="51">
                  <c:v>1.02</c:v>
                </c:pt>
                <c:pt idx="52">
                  <c:v>1.01</c:v>
                </c:pt>
                <c:pt idx="53">
                  <c:v>0.84</c:v>
                </c:pt>
                <c:pt idx="54">
                  <c:v>1.08</c:v>
                </c:pt>
                <c:pt idx="55">
                  <c:v>0.88</c:v>
                </c:pt>
                <c:pt idx="56">
                  <c:v>1.22</c:v>
                </c:pt>
                <c:pt idx="57">
                  <c:v>1.07</c:v>
                </c:pt>
                <c:pt idx="58">
                  <c:v>0.66</c:v>
                </c:pt>
                <c:pt idx="59">
                  <c:v>0.86</c:v>
                </c:pt>
                <c:pt idx="60">
                  <c:v>1.29</c:v>
                </c:pt>
                <c:pt idx="61">
                  <c:v>0.93</c:v>
                </c:pt>
                <c:pt idx="62">
                  <c:v>0.67</c:v>
                </c:pt>
                <c:pt idx="63">
                  <c:v>1.11</c:v>
                </c:pt>
                <c:pt idx="64">
                  <c:v>0.87</c:v>
                </c:pt>
                <c:pt idx="65">
                  <c:v>0.7</c:v>
                </c:pt>
                <c:pt idx="66">
                  <c:v>0.87</c:v>
                </c:pt>
                <c:pt idx="67">
                  <c:v>0.85</c:v>
                </c:pt>
                <c:pt idx="68">
                  <c:v>1.02</c:v>
                </c:pt>
                <c:pt idx="69">
                  <c:v>0.94</c:v>
                </c:pt>
                <c:pt idx="70">
                  <c:v>0.86</c:v>
                </c:pt>
                <c:pt idx="71">
                  <c:v>0.86</c:v>
                </c:pt>
                <c:pt idx="72">
                  <c:v>0.85</c:v>
                </c:pt>
                <c:pt idx="73">
                  <c:v>0.84</c:v>
                </c:pt>
                <c:pt idx="74">
                  <c:v>1.04</c:v>
                </c:pt>
                <c:pt idx="75">
                  <c:v>0.85</c:v>
                </c:pt>
                <c:pt idx="76">
                  <c:v>0.69</c:v>
                </c:pt>
                <c:pt idx="77">
                  <c:v>0.67</c:v>
                </c:pt>
                <c:pt idx="78">
                  <c:v>1.02</c:v>
                </c:pt>
                <c:pt idx="79">
                  <c:v>0.85</c:v>
                </c:pt>
                <c:pt idx="80">
                  <c:v>1.05</c:v>
                </c:pt>
                <c:pt idx="81">
                  <c:v>1.16</c:v>
                </c:pt>
                <c:pt idx="82">
                  <c:v>0.68</c:v>
                </c:pt>
                <c:pt idx="83">
                  <c:v>0.5</c:v>
                </c:pt>
                <c:pt idx="84">
                  <c:v>0.84</c:v>
                </c:pt>
                <c:pt idx="85">
                  <c:v>1.06</c:v>
                </c:pt>
                <c:pt idx="86">
                  <c:v>1.09</c:v>
                </c:pt>
                <c:pt idx="87">
                  <c:v>1.06</c:v>
                </c:pt>
                <c:pt idx="88">
                  <c:v>0.87</c:v>
                </c:pt>
                <c:pt idx="89">
                  <c:v>0.66</c:v>
                </c:pt>
                <c:pt idx="90">
                  <c:v>0.84</c:v>
                </c:pt>
                <c:pt idx="91">
                  <c:v>0.96</c:v>
                </c:pt>
                <c:pt idx="92">
                  <c:v>0.77</c:v>
                </c:pt>
                <c:pt idx="93">
                  <c:v>1.24</c:v>
                </c:pt>
                <c:pt idx="94">
                  <c:v>0.51</c:v>
                </c:pt>
                <c:pt idx="95">
                  <c:v>0.69</c:v>
                </c:pt>
                <c:pt idx="96">
                  <c:v>0.84</c:v>
                </c:pt>
                <c:pt idx="97">
                  <c:v>0.84</c:v>
                </c:pt>
                <c:pt idx="98">
                  <c:v>0.83</c:v>
                </c:pt>
                <c:pt idx="99">
                  <c:v>1.27</c:v>
                </c:pt>
                <c:pt idx="100">
                  <c:v>0.86</c:v>
                </c:pt>
                <c:pt idx="101">
                  <c:v>0.85</c:v>
                </c:pt>
                <c:pt idx="102">
                  <c:v>0.86</c:v>
                </c:pt>
                <c:pt idx="103">
                  <c:v>1.02</c:v>
                </c:pt>
                <c:pt idx="104">
                  <c:v>1.07</c:v>
                </c:pt>
                <c:pt idx="105">
                  <c:v>1.26</c:v>
                </c:pt>
                <c:pt idx="106">
                  <c:v>0.86</c:v>
                </c:pt>
                <c:pt idx="107">
                  <c:v>0.86</c:v>
                </c:pt>
                <c:pt idx="108">
                  <c:v>0.86</c:v>
                </c:pt>
                <c:pt idx="109">
                  <c:v>1.01</c:v>
                </c:pt>
                <c:pt idx="110">
                  <c:v>1.21</c:v>
                </c:pt>
                <c:pt idx="111">
                  <c:v>0.85</c:v>
                </c:pt>
                <c:pt idx="112">
                  <c:v>0.86</c:v>
                </c:pt>
                <c:pt idx="113">
                  <c:v>0.67</c:v>
                </c:pt>
                <c:pt idx="114">
                  <c:v>0.84</c:v>
                </c:pt>
                <c:pt idx="115">
                  <c:v>1.04</c:v>
                </c:pt>
                <c:pt idx="116">
                  <c:v>1.24</c:v>
                </c:pt>
                <c:pt idx="117">
                  <c:v>0.62</c:v>
                </c:pt>
                <c:pt idx="118">
                  <c:v>0.89</c:v>
                </c:pt>
                <c:pt idx="119">
                  <c:v>0.69</c:v>
                </c:pt>
                <c:pt idx="120">
                  <c:v>1.02</c:v>
                </c:pt>
                <c:pt idx="121">
                  <c:v>0.68</c:v>
                </c:pt>
                <c:pt idx="122">
                  <c:v>0.7</c:v>
                </c:pt>
                <c:pt idx="123">
                  <c:v>1.07</c:v>
                </c:pt>
                <c:pt idx="124">
                  <c:v>1.06</c:v>
                </c:pt>
                <c:pt idx="125">
                  <c:v>0.85</c:v>
                </c:pt>
                <c:pt idx="126">
                  <c:v>1.24</c:v>
                </c:pt>
                <c:pt idx="127">
                  <c:v>0.82</c:v>
                </c:pt>
                <c:pt idx="128">
                  <c:v>1.04</c:v>
                </c:pt>
                <c:pt idx="129">
                  <c:v>1.11</c:v>
                </c:pt>
                <c:pt idx="130">
                  <c:v>0.99</c:v>
                </c:pt>
                <c:pt idx="131">
                  <c:v>0.85</c:v>
                </c:pt>
                <c:pt idx="132">
                  <c:v>0.87</c:v>
                </c:pt>
                <c:pt idx="133">
                  <c:v>0.87</c:v>
                </c:pt>
                <c:pt idx="134">
                  <c:v>0.85</c:v>
                </c:pt>
                <c:pt idx="135">
                  <c:v>1.04</c:v>
                </c:pt>
                <c:pt idx="136">
                  <c:v>1.05</c:v>
                </c:pt>
                <c:pt idx="137">
                  <c:v>0.86</c:v>
                </c:pt>
                <c:pt idx="138">
                  <c:v>0.86</c:v>
                </c:pt>
                <c:pt idx="139">
                  <c:v>1.02</c:v>
                </c:pt>
                <c:pt idx="140">
                  <c:v>0.68</c:v>
                </c:pt>
                <c:pt idx="141">
                  <c:v>1.41</c:v>
                </c:pt>
                <c:pt idx="142">
                  <c:v>0.64</c:v>
                </c:pt>
                <c:pt idx="143">
                  <c:v>0.71</c:v>
                </c:pt>
                <c:pt idx="144">
                  <c:v>0.85</c:v>
                </c:pt>
                <c:pt idx="145">
                  <c:v>1.01</c:v>
                </c:pt>
                <c:pt idx="146">
                  <c:v>1.14</c:v>
                </c:pt>
                <c:pt idx="147">
                  <c:v>0.79</c:v>
                </c:pt>
                <c:pt idx="148">
                  <c:v>0.62</c:v>
                </c:pt>
                <c:pt idx="149">
                  <c:v>0.84</c:v>
                </c:pt>
                <c:pt idx="150">
                  <c:v>1.01</c:v>
                </c:pt>
                <c:pt idx="151">
                  <c:v>0.86</c:v>
                </c:pt>
                <c:pt idx="152">
                  <c:v>0.85</c:v>
                </c:pt>
                <c:pt idx="153">
                  <c:v>1.26</c:v>
                </c:pt>
                <c:pt idx="154">
                  <c:v>0.85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0.57</c:v>
                </c:pt>
                <c:pt idx="1">
                  <c:v>0.63</c:v>
                </c:pt>
                <c:pt idx="2">
                  <c:v>0.38</c:v>
                </c:pt>
                <c:pt idx="3">
                  <c:v>0.7</c:v>
                </c:pt>
                <c:pt idx="4">
                  <c:v>0.38</c:v>
                </c:pt>
                <c:pt idx="5">
                  <c:v>0.37</c:v>
                </c:pt>
                <c:pt idx="6">
                  <c:v>0.46</c:v>
                </c:pt>
                <c:pt idx="7">
                  <c:v>0.46</c:v>
                </c:pt>
                <c:pt idx="8">
                  <c:v>0.68</c:v>
                </c:pt>
                <c:pt idx="9">
                  <c:v>0.68</c:v>
                </c:pt>
                <c:pt idx="10">
                  <c:v>0.31</c:v>
                </c:pt>
                <c:pt idx="11">
                  <c:v>0.41</c:v>
                </c:pt>
                <c:pt idx="12">
                  <c:v>0.46</c:v>
                </c:pt>
                <c:pt idx="13">
                  <c:v>0.47</c:v>
                </c:pt>
                <c:pt idx="14">
                  <c:v>0.36</c:v>
                </c:pt>
                <c:pt idx="15">
                  <c:v>0.98</c:v>
                </c:pt>
                <c:pt idx="16">
                  <c:v>0.37</c:v>
                </c:pt>
                <c:pt idx="17">
                  <c:v>0.36</c:v>
                </c:pt>
                <c:pt idx="18">
                  <c:v>0.56</c:v>
                </c:pt>
                <c:pt idx="19">
                  <c:v>0.52</c:v>
                </c:pt>
                <c:pt idx="20">
                  <c:v>0.66</c:v>
                </c:pt>
                <c:pt idx="21">
                  <c:v>0.51</c:v>
                </c:pt>
                <c:pt idx="22">
                  <c:v>0.28</c:v>
                </c:pt>
                <c:pt idx="23">
                  <c:v>0.28</c:v>
                </c:pt>
                <c:pt idx="24">
                  <c:v>0.49</c:v>
                </c:pt>
                <c:pt idx="25">
                  <c:v>0.63</c:v>
                </c:pt>
                <c:pt idx="26">
                  <c:v>0.69</c:v>
                </c:pt>
                <c:pt idx="27">
                  <c:v>0.45</c:v>
                </c:pt>
                <c:pt idx="28">
                  <c:v>0.38</c:v>
                </c:pt>
                <c:pt idx="29">
                  <c:v>0.47</c:v>
                </c:pt>
                <c:pt idx="30">
                  <c:v>0.5</c:v>
                </c:pt>
                <c:pt idx="31">
                  <c:v>0.51</c:v>
                </c:pt>
                <c:pt idx="32">
                  <c:v>0.69</c:v>
                </c:pt>
                <c:pt idx="33">
                  <c:v>0.65</c:v>
                </c:pt>
                <c:pt idx="34">
                  <c:v>0.38</c:v>
                </c:pt>
                <c:pt idx="35">
                  <c:v>0.34</c:v>
                </c:pt>
                <c:pt idx="36">
                  <c:v>0.47</c:v>
                </c:pt>
                <c:pt idx="37">
                  <c:v>0.51</c:v>
                </c:pt>
                <c:pt idx="38">
                  <c:v>0.66</c:v>
                </c:pt>
                <c:pt idx="39">
                  <c:v>0.4</c:v>
                </c:pt>
                <c:pt idx="40">
                  <c:v>0.69</c:v>
                </c:pt>
                <c:pt idx="41">
                  <c:v>0.35</c:v>
                </c:pt>
                <c:pt idx="42">
                  <c:v>0.46</c:v>
                </c:pt>
                <c:pt idx="43">
                  <c:v>0.49</c:v>
                </c:pt>
                <c:pt idx="44">
                  <c:v>0.46</c:v>
                </c:pt>
                <c:pt idx="45">
                  <c:v>0.88</c:v>
                </c:pt>
                <c:pt idx="46">
                  <c:v>0.38</c:v>
                </c:pt>
                <c:pt idx="47">
                  <c:v>0.27</c:v>
                </c:pt>
                <c:pt idx="48">
                  <c:v>0.57</c:v>
                </c:pt>
                <c:pt idx="49">
                  <c:v>0.6</c:v>
                </c:pt>
                <c:pt idx="50">
                  <c:v>0.38</c:v>
                </c:pt>
                <c:pt idx="51">
                  <c:v>0.68</c:v>
                </c:pt>
                <c:pt idx="52">
                  <c:v>0.62</c:v>
                </c:pt>
                <c:pt idx="53">
                  <c:v>0.46</c:v>
                </c:pt>
                <c:pt idx="54">
                  <c:v>0.74</c:v>
                </c:pt>
                <c:pt idx="55">
                  <c:v>0.52</c:v>
                </c:pt>
                <c:pt idx="56">
                  <c:v>0.82</c:v>
                </c:pt>
                <c:pt idx="57">
                  <c:v>0.68</c:v>
                </c:pt>
                <c:pt idx="58">
                  <c:v>0.37</c:v>
                </c:pt>
                <c:pt idx="59">
                  <c:v>0.45</c:v>
                </c:pt>
                <c:pt idx="60">
                  <c:v>0.81</c:v>
                </c:pt>
                <c:pt idx="61">
                  <c:v>0.51</c:v>
                </c:pt>
                <c:pt idx="62">
                  <c:v>0.37</c:v>
                </c:pt>
                <c:pt idx="63">
                  <c:v>0.74</c:v>
                </c:pt>
                <c:pt idx="64">
                  <c:v>0.46</c:v>
                </c:pt>
                <c:pt idx="65">
                  <c:v>0.39</c:v>
                </c:pt>
                <c:pt idx="66">
                  <c:v>0.45</c:v>
                </c:pt>
                <c:pt idx="67">
                  <c:v>0.51</c:v>
                </c:pt>
                <c:pt idx="68">
                  <c:v>0.67</c:v>
                </c:pt>
                <c:pt idx="69">
                  <c:v>0.62</c:v>
                </c:pt>
                <c:pt idx="70">
                  <c:v>0.46</c:v>
                </c:pt>
                <c:pt idx="71">
                  <c:v>0.46</c:v>
                </c:pt>
                <c:pt idx="72">
                  <c:v>0.47</c:v>
                </c:pt>
                <c:pt idx="73">
                  <c:v>0.49</c:v>
                </c:pt>
                <c:pt idx="74">
                  <c:v>0.62</c:v>
                </c:pt>
                <c:pt idx="75">
                  <c:v>0.51</c:v>
                </c:pt>
                <c:pt idx="76">
                  <c:v>0.36</c:v>
                </c:pt>
                <c:pt idx="77">
                  <c:v>0.37</c:v>
                </c:pt>
                <c:pt idx="78">
                  <c:v>0.58</c:v>
                </c:pt>
                <c:pt idx="79">
                  <c:v>0.51</c:v>
                </c:pt>
                <c:pt idx="80">
                  <c:v>0.69</c:v>
                </c:pt>
                <c:pt idx="81">
                  <c:v>0.77</c:v>
                </c:pt>
                <c:pt idx="82">
                  <c:v>0.33</c:v>
                </c:pt>
                <c:pt idx="83">
                  <c:v>0.25</c:v>
                </c:pt>
                <c:pt idx="84">
                  <c:v>0.44</c:v>
                </c:pt>
                <c:pt idx="85">
                  <c:v>0.61</c:v>
                </c:pt>
                <c:pt idx="86">
                  <c:v>0.73</c:v>
                </c:pt>
                <c:pt idx="87">
                  <c:v>0.66</c:v>
                </c:pt>
                <c:pt idx="88">
                  <c:v>0.47</c:v>
                </c:pt>
                <c:pt idx="89">
                  <c:v>0.33</c:v>
                </c:pt>
                <c:pt idx="90">
                  <c:v>0.46</c:v>
                </c:pt>
                <c:pt idx="91">
                  <c:v>0.57</c:v>
                </c:pt>
                <c:pt idx="92">
                  <c:v>0.4</c:v>
                </c:pt>
                <c:pt idx="93">
                  <c:v>0.79</c:v>
                </c:pt>
                <c:pt idx="94">
                  <c:v>0.29</c:v>
                </c:pt>
                <c:pt idx="95">
                  <c:v>0.36</c:v>
                </c:pt>
                <c:pt idx="96">
                  <c:v>0.46</c:v>
                </c:pt>
                <c:pt idx="97">
                  <c:v>0.53</c:v>
                </c:pt>
                <c:pt idx="98">
                  <c:v>0.48</c:v>
                </c:pt>
                <c:pt idx="99">
                  <c:v>0.84</c:v>
                </c:pt>
                <c:pt idx="100">
                  <c:v>0.48</c:v>
                </c:pt>
                <c:pt idx="101">
                  <c:v>0.42</c:v>
                </c:pt>
                <c:pt idx="102">
                  <c:v>0.52</c:v>
                </c:pt>
                <c:pt idx="103">
                  <c:v>0.59</c:v>
                </c:pt>
                <c:pt idx="104">
                  <c:v>0.71</c:v>
                </c:pt>
                <c:pt idx="105">
                  <c:v>0.79</c:v>
                </c:pt>
                <c:pt idx="106">
                  <c:v>0.45</c:v>
                </c:pt>
                <c:pt idx="107">
                  <c:v>0.43</c:v>
                </c:pt>
                <c:pt idx="108">
                  <c:v>0.5</c:v>
                </c:pt>
                <c:pt idx="109">
                  <c:v>0.58</c:v>
                </c:pt>
                <c:pt idx="110">
                  <c:v>0.75</c:v>
                </c:pt>
                <c:pt idx="111">
                  <c:v>0.47</c:v>
                </c:pt>
                <c:pt idx="112">
                  <c:v>0.45</c:v>
                </c:pt>
                <c:pt idx="113">
                  <c:v>0.34</c:v>
                </c:pt>
                <c:pt idx="114">
                  <c:v>0.48</c:v>
                </c:pt>
                <c:pt idx="115">
                  <c:v>0.61</c:v>
                </c:pt>
                <c:pt idx="116">
                  <c:v>0.83</c:v>
                </c:pt>
                <c:pt idx="117">
                  <c:v>0.3</c:v>
                </c:pt>
                <c:pt idx="118">
                  <c:v>0.47</c:v>
                </c:pt>
                <c:pt idx="119">
                  <c:v>0.35</c:v>
                </c:pt>
                <c:pt idx="120">
                  <c:v>0.56</c:v>
                </c:pt>
                <c:pt idx="121">
                  <c:v>0.42</c:v>
                </c:pt>
                <c:pt idx="122">
                  <c:v>0.41</c:v>
                </c:pt>
                <c:pt idx="123">
                  <c:v>0.68</c:v>
                </c:pt>
                <c:pt idx="124">
                  <c:v>0.65</c:v>
                </c:pt>
                <c:pt idx="125">
                  <c:v>0.48</c:v>
                </c:pt>
                <c:pt idx="126">
                  <c:v>0.81</c:v>
                </c:pt>
                <c:pt idx="127">
                  <c:v>0.48</c:v>
                </c:pt>
                <c:pt idx="128">
                  <c:v>0.7</c:v>
                </c:pt>
                <c:pt idx="129">
                  <c:v>0.71</c:v>
                </c:pt>
                <c:pt idx="130">
                  <c:v>0.59</c:v>
                </c:pt>
                <c:pt idx="131">
                  <c:v>0.45</c:v>
                </c:pt>
                <c:pt idx="132">
                  <c:v>0.43</c:v>
                </c:pt>
                <c:pt idx="133">
                  <c:v>0.48</c:v>
                </c:pt>
                <c:pt idx="134">
                  <c:v>0.51</c:v>
                </c:pt>
                <c:pt idx="135">
                  <c:v>0.69</c:v>
                </c:pt>
                <c:pt idx="136">
                  <c:v>0.64</c:v>
                </c:pt>
                <c:pt idx="137">
                  <c:v>0.43</c:v>
                </c:pt>
                <c:pt idx="138">
                  <c:v>0.47</c:v>
                </c:pt>
                <c:pt idx="139">
                  <c:v>0.59</c:v>
                </c:pt>
                <c:pt idx="140">
                  <c:v>0.36</c:v>
                </c:pt>
                <c:pt idx="141">
                  <c:v>0.92</c:v>
                </c:pt>
                <c:pt idx="142">
                  <c:v>0.37</c:v>
                </c:pt>
                <c:pt idx="143">
                  <c:v>0.36</c:v>
                </c:pt>
                <c:pt idx="144">
                  <c:v>0.48</c:v>
                </c:pt>
                <c:pt idx="145">
                  <c:v>0.62</c:v>
                </c:pt>
                <c:pt idx="146">
                  <c:v>0.64</c:v>
                </c:pt>
                <c:pt idx="147">
                  <c:v>0.56</c:v>
                </c:pt>
                <c:pt idx="148">
                  <c:v>0.34</c:v>
                </c:pt>
                <c:pt idx="149">
                  <c:v>0.44</c:v>
                </c:pt>
                <c:pt idx="150">
                  <c:v>0.58</c:v>
                </c:pt>
                <c:pt idx="151">
                  <c:v>0.45</c:v>
                </c:pt>
                <c:pt idx="152">
                  <c:v>0.53</c:v>
                </c:pt>
                <c:pt idx="153">
                  <c:v>0.89</c:v>
                </c:pt>
                <c:pt idx="154">
                  <c:v>0.45</c:v>
                </c:pt>
              </c:numCache>
            </c:numRef>
          </c:yVal>
        </c:ser>
        <c:axId val="81357808"/>
        <c:axId val="81357809"/>
      </c:scatterChart>
      <c:valAx>
        <c:axId val="8135780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09"/>
        <c:crosses val="autoZero"/>
      </c:valAx>
      <c:valAx>
        <c:axId val="8135780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(MB/sec)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0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FAST 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FAST 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axId val="81357810"/>
        <c:axId val="81357811"/>
      </c:scatterChart>
      <c:valAx>
        <c:axId val="8135781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11"/>
        <c:crosses val="autoZero"/>
      </c:valAx>
      <c:valAx>
        <c:axId val="8135781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1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Resp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2.31</c:v>
                </c:pt>
                <c:pt idx="1">
                  <c:v>2.06</c:v>
                </c:pt>
                <c:pt idx="2">
                  <c:v>1.93</c:v>
                </c:pt>
                <c:pt idx="3">
                  <c:v>2.05</c:v>
                </c:pt>
                <c:pt idx="4">
                  <c:v>1.76</c:v>
                </c:pt>
                <c:pt idx="5">
                  <c:v>1.75</c:v>
                </c:pt>
                <c:pt idx="6">
                  <c:v>1.69</c:v>
                </c:pt>
                <c:pt idx="7">
                  <c:v>2.55</c:v>
                </c:pt>
                <c:pt idx="8">
                  <c:v>2.68</c:v>
                </c:pt>
                <c:pt idx="9">
                  <c:v>1.81</c:v>
                </c:pt>
                <c:pt idx="10">
                  <c:v>1.58</c:v>
                </c:pt>
                <c:pt idx="11">
                  <c:v>1.44</c:v>
                </c:pt>
                <c:pt idx="12">
                  <c:v>1.71</c:v>
                </c:pt>
                <c:pt idx="13">
                  <c:v>2.42</c:v>
                </c:pt>
                <c:pt idx="14">
                  <c:v>1.47</c:v>
                </c:pt>
                <c:pt idx="15">
                  <c:v>2.01</c:v>
                </c:pt>
                <c:pt idx="16">
                  <c:v>1.95</c:v>
                </c:pt>
                <c:pt idx="17">
                  <c:v>1.5</c:v>
                </c:pt>
                <c:pt idx="18">
                  <c:v>2.27</c:v>
                </c:pt>
                <c:pt idx="19">
                  <c:v>2.21</c:v>
                </c:pt>
                <c:pt idx="20">
                  <c:v>2.36</c:v>
                </c:pt>
                <c:pt idx="21">
                  <c:v>2.22</c:v>
                </c:pt>
                <c:pt idx="22">
                  <c:v>2.77</c:v>
                </c:pt>
                <c:pt idx="23">
                  <c:v>2.47</c:v>
                </c:pt>
                <c:pt idx="24">
                  <c:v>2.91</c:v>
                </c:pt>
                <c:pt idx="25">
                  <c:v>2.47</c:v>
                </c:pt>
                <c:pt idx="26">
                  <c:v>2.24</c:v>
                </c:pt>
                <c:pt idx="27">
                  <c:v>2.85</c:v>
                </c:pt>
                <c:pt idx="28">
                  <c:v>1.49</c:v>
                </c:pt>
                <c:pt idx="29">
                  <c:v>2.14</c:v>
                </c:pt>
                <c:pt idx="30">
                  <c:v>2.03</c:v>
                </c:pt>
                <c:pt idx="31">
                  <c:v>2.94</c:v>
                </c:pt>
                <c:pt idx="32">
                  <c:v>3.04</c:v>
                </c:pt>
                <c:pt idx="33">
                  <c:v>1.66</c:v>
                </c:pt>
                <c:pt idx="34">
                  <c:v>2.73</c:v>
                </c:pt>
                <c:pt idx="35">
                  <c:v>2.26</c:v>
                </c:pt>
                <c:pt idx="36">
                  <c:v>1.88</c:v>
                </c:pt>
                <c:pt idx="37">
                  <c:v>2.72</c:v>
                </c:pt>
                <c:pt idx="38">
                  <c:v>2.33</c:v>
                </c:pt>
                <c:pt idx="39">
                  <c:v>2.19</c:v>
                </c:pt>
                <c:pt idx="40">
                  <c:v>1.81</c:v>
                </c:pt>
                <c:pt idx="41">
                  <c:v>2.23</c:v>
                </c:pt>
                <c:pt idx="42">
                  <c:v>3.1</c:v>
                </c:pt>
                <c:pt idx="43">
                  <c:v>4.26</c:v>
                </c:pt>
                <c:pt idx="44">
                  <c:v>2.09</c:v>
                </c:pt>
                <c:pt idx="45">
                  <c:v>2.13</c:v>
                </c:pt>
                <c:pt idx="46">
                  <c:v>3.31</c:v>
                </c:pt>
                <c:pt idx="47">
                  <c:v>2.75</c:v>
                </c:pt>
                <c:pt idx="48">
                  <c:v>2.51</c:v>
                </c:pt>
                <c:pt idx="49">
                  <c:v>1.99</c:v>
                </c:pt>
                <c:pt idx="50">
                  <c:v>1.61</c:v>
                </c:pt>
                <c:pt idx="51">
                  <c:v>2.37</c:v>
                </c:pt>
                <c:pt idx="52">
                  <c:v>2.96</c:v>
                </c:pt>
                <c:pt idx="53">
                  <c:v>2.02</c:v>
                </c:pt>
                <c:pt idx="54">
                  <c:v>1.71</c:v>
                </c:pt>
                <c:pt idx="55">
                  <c:v>2.06</c:v>
                </c:pt>
                <c:pt idx="56">
                  <c:v>1.95</c:v>
                </c:pt>
                <c:pt idx="57">
                  <c:v>2.61</c:v>
                </c:pt>
                <c:pt idx="58">
                  <c:v>2.54</c:v>
                </c:pt>
                <c:pt idx="59">
                  <c:v>2.48</c:v>
                </c:pt>
                <c:pt idx="60">
                  <c:v>2.22</c:v>
                </c:pt>
                <c:pt idx="61">
                  <c:v>2.19</c:v>
                </c:pt>
                <c:pt idx="62">
                  <c:v>1.76</c:v>
                </c:pt>
                <c:pt idx="63">
                  <c:v>1.84</c:v>
                </c:pt>
                <c:pt idx="64">
                  <c:v>1.49</c:v>
                </c:pt>
                <c:pt idx="65">
                  <c:v>1.72</c:v>
                </c:pt>
                <c:pt idx="66">
                  <c:v>2.24</c:v>
                </c:pt>
                <c:pt idx="67">
                  <c:v>1.76</c:v>
                </c:pt>
                <c:pt idx="68">
                  <c:v>1.62</c:v>
                </c:pt>
                <c:pt idx="69">
                  <c:v>1.43</c:v>
                </c:pt>
                <c:pt idx="70">
                  <c:v>2.55</c:v>
                </c:pt>
                <c:pt idx="71">
                  <c:v>2.73</c:v>
                </c:pt>
                <c:pt idx="72">
                  <c:v>2.22</c:v>
                </c:pt>
                <c:pt idx="73">
                  <c:v>1.98</c:v>
                </c:pt>
                <c:pt idx="74">
                  <c:v>1.71</c:v>
                </c:pt>
                <c:pt idx="75">
                  <c:v>2.18</c:v>
                </c:pt>
                <c:pt idx="76">
                  <c:v>2.21</c:v>
                </c:pt>
                <c:pt idx="77">
                  <c:v>1.03</c:v>
                </c:pt>
                <c:pt idx="78">
                  <c:v>1.68</c:v>
                </c:pt>
                <c:pt idx="79">
                  <c:v>1.93</c:v>
                </c:pt>
                <c:pt idx="80">
                  <c:v>1.84</c:v>
                </c:pt>
                <c:pt idx="81">
                  <c:v>2.11</c:v>
                </c:pt>
                <c:pt idx="82">
                  <c:v>1.94</c:v>
                </c:pt>
                <c:pt idx="83">
                  <c:v>2.14</c:v>
                </c:pt>
                <c:pt idx="84">
                  <c:v>1.38</c:v>
                </c:pt>
                <c:pt idx="85">
                  <c:v>1.69</c:v>
                </c:pt>
                <c:pt idx="86">
                  <c:v>2.03</c:v>
                </c:pt>
                <c:pt idx="87">
                  <c:v>1.55</c:v>
                </c:pt>
                <c:pt idx="88">
                  <c:v>2.15</c:v>
                </c:pt>
                <c:pt idx="89">
                  <c:v>2.67</c:v>
                </c:pt>
                <c:pt idx="90">
                  <c:v>2.26</c:v>
                </c:pt>
                <c:pt idx="91">
                  <c:v>1.68</c:v>
                </c:pt>
                <c:pt idx="92">
                  <c:v>2.12</c:v>
                </c:pt>
                <c:pt idx="93">
                  <c:v>2.0</c:v>
                </c:pt>
                <c:pt idx="94">
                  <c:v>1.37</c:v>
                </c:pt>
                <c:pt idx="95">
                  <c:v>1.65</c:v>
                </c:pt>
                <c:pt idx="96">
                  <c:v>2.63</c:v>
                </c:pt>
                <c:pt idx="97">
                  <c:v>2.13</c:v>
                </c:pt>
                <c:pt idx="98">
                  <c:v>2.14</c:v>
                </c:pt>
                <c:pt idx="99">
                  <c:v>1.93</c:v>
                </c:pt>
                <c:pt idx="100">
                  <c:v>2.15</c:v>
                </c:pt>
                <c:pt idx="101">
                  <c:v>1.99</c:v>
                </c:pt>
                <c:pt idx="102">
                  <c:v>1.3</c:v>
                </c:pt>
                <c:pt idx="103">
                  <c:v>1.78</c:v>
                </c:pt>
                <c:pt idx="104">
                  <c:v>2.16</c:v>
                </c:pt>
                <c:pt idx="105">
                  <c:v>2.19</c:v>
                </c:pt>
                <c:pt idx="106">
                  <c:v>2.17</c:v>
                </c:pt>
                <c:pt idx="107">
                  <c:v>2.21</c:v>
                </c:pt>
                <c:pt idx="108">
                  <c:v>1.95</c:v>
                </c:pt>
                <c:pt idx="109">
                  <c:v>2.01</c:v>
                </c:pt>
                <c:pt idx="110">
                  <c:v>2.12</c:v>
                </c:pt>
                <c:pt idx="111">
                  <c:v>2.19</c:v>
                </c:pt>
                <c:pt idx="112">
                  <c:v>2.15</c:v>
                </c:pt>
                <c:pt idx="113">
                  <c:v>1.98</c:v>
                </c:pt>
                <c:pt idx="114">
                  <c:v>2.06</c:v>
                </c:pt>
                <c:pt idx="115">
                  <c:v>1.99</c:v>
                </c:pt>
                <c:pt idx="116">
                  <c:v>2.13</c:v>
                </c:pt>
                <c:pt idx="117">
                  <c:v>1.78</c:v>
                </c:pt>
                <c:pt idx="118">
                  <c:v>1.87</c:v>
                </c:pt>
                <c:pt idx="119">
                  <c:v>1.18</c:v>
                </c:pt>
                <c:pt idx="120">
                  <c:v>0.85</c:v>
                </c:pt>
                <c:pt idx="121">
                  <c:v>1.58</c:v>
                </c:pt>
                <c:pt idx="122">
                  <c:v>2.77</c:v>
                </c:pt>
                <c:pt idx="123">
                  <c:v>2.19</c:v>
                </c:pt>
                <c:pt idx="124">
                  <c:v>2.04</c:v>
                </c:pt>
                <c:pt idx="125">
                  <c:v>1.81</c:v>
                </c:pt>
                <c:pt idx="126">
                  <c:v>1.97</c:v>
                </c:pt>
                <c:pt idx="127">
                  <c:v>0.82</c:v>
                </c:pt>
                <c:pt idx="128">
                  <c:v>1.46</c:v>
                </c:pt>
                <c:pt idx="129">
                  <c:v>1.25</c:v>
                </c:pt>
                <c:pt idx="130">
                  <c:v>2.5</c:v>
                </c:pt>
                <c:pt idx="131">
                  <c:v>1.35</c:v>
                </c:pt>
                <c:pt idx="132">
                  <c:v>0.94</c:v>
                </c:pt>
                <c:pt idx="133">
                  <c:v>0.76</c:v>
                </c:pt>
                <c:pt idx="134">
                  <c:v>1.19</c:v>
                </c:pt>
                <c:pt idx="135">
                  <c:v>1.16</c:v>
                </c:pt>
                <c:pt idx="136">
                  <c:v>1.37</c:v>
                </c:pt>
                <c:pt idx="137">
                  <c:v>1.26</c:v>
                </c:pt>
                <c:pt idx="138">
                  <c:v>1.83</c:v>
                </c:pt>
                <c:pt idx="139">
                  <c:v>1.9</c:v>
                </c:pt>
                <c:pt idx="140">
                  <c:v>2.18</c:v>
                </c:pt>
                <c:pt idx="141">
                  <c:v>1.95</c:v>
                </c:pt>
                <c:pt idx="142">
                  <c:v>1.27</c:v>
                </c:pt>
                <c:pt idx="143">
                  <c:v>1.25</c:v>
                </c:pt>
                <c:pt idx="144">
                  <c:v>2.06</c:v>
                </c:pt>
                <c:pt idx="145">
                  <c:v>1.68</c:v>
                </c:pt>
                <c:pt idx="146">
                  <c:v>1.73</c:v>
                </c:pt>
                <c:pt idx="147">
                  <c:v>1.64</c:v>
                </c:pt>
                <c:pt idx="148">
                  <c:v>1.93</c:v>
                </c:pt>
                <c:pt idx="149">
                  <c:v>1.8</c:v>
                </c:pt>
                <c:pt idx="150">
                  <c:v>1.4</c:v>
                </c:pt>
                <c:pt idx="151">
                  <c:v>1.61</c:v>
                </c:pt>
                <c:pt idx="152">
                  <c:v>1.49</c:v>
                </c:pt>
                <c:pt idx="153">
                  <c:v>1.51</c:v>
                </c:pt>
                <c:pt idx="154">
                  <c:v>1.37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12"/>
        <c:axId val="81357813"/>
      </c:scatterChart>
      <c:valAx>
        <c:axId val="8135781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13"/>
        <c:crosses val="autoZero"/>
      </c:valAx>
      <c:valAx>
        <c:axId val="8135781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12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Queue Length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0.51</c:v>
                </c:pt>
                <c:pt idx="1">
                  <c:v>0.43</c:v>
                </c:pt>
                <c:pt idx="2">
                  <c:v>0.3</c:v>
                </c:pt>
                <c:pt idx="3">
                  <c:v>0.48</c:v>
                </c:pt>
                <c:pt idx="4">
                  <c:v>0.29</c:v>
                </c:pt>
                <c:pt idx="5">
                  <c:v>0.25</c:v>
                </c:pt>
                <c:pt idx="6">
                  <c:v>0.33</c:v>
                </c:pt>
                <c:pt idx="7">
                  <c:v>0.46</c:v>
                </c:pt>
                <c:pt idx="8">
                  <c:v>0.58</c:v>
                </c:pt>
                <c:pt idx="9">
                  <c:v>0.37</c:v>
                </c:pt>
                <c:pt idx="10">
                  <c:v>0.25</c:v>
                </c:pt>
                <c:pt idx="11">
                  <c:v>0.29</c:v>
                </c:pt>
                <c:pt idx="12">
                  <c:v>0.35</c:v>
                </c:pt>
                <c:pt idx="13">
                  <c:v>0.44</c:v>
                </c:pt>
                <c:pt idx="14">
                  <c:v>0.22</c:v>
                </c:pt>
                <c:pt idx="15">
                  <c:v>0.6</c:v>
                </c:pt>
                <c:pt idx="16">
                  <c:v>0.32</c:v>
                </c:pt>
                <c:pt idx="17">
                  <c:v>0.24</c:v>
                </c:pt>
                <c:pt idx="18">
                  <c:v>0.55</c:v>
                </c:pt>
                <c:pt idx="19">
                  <c:v>0.38</c:v>
                </c:pt>
                <c:pt idx="20">
                  <c:v>0.54</c:v>
                </c:pt>
                <c:pt idx="21">
                  <c:v>0.41</c:v>
                </c:pt>
                <c:pt idx="22">
                  <c:v>0.35</c:v>
                </c:pt>
                <c:pt idx="23">
                  <c:v>0.34</c:v>
                </c:pt>
                <c:pt idx="24">
                  <c:v>0.54</c:v>
                </c:pt>
                <c:pt idx="25">
                  <c:v>0.51</c:v>
                </c:pt>
                <c:pt idx="26">
                  <c:v>0.56</c:v>
                </c:pt>
                <c:pt idx="27">
                  <c:v>0.43</c:v>
                </c:pt>
                <c:pt idx="28">
                  <c:v>0.23</c:v>
                </c:pt>
                <c:pt idx="29">
                  <c:v>0.4</c:v>
                </c:pt>
                <c:pt idx="30">
                  <c:v>0.39</c:v>
                </c:pt>
                <c:pt idx="31">
                  <c:v>0.54</c:v>
                </c:pt>
                <c:pt idx="32">
                  <c:v>0.64</c:v>
                </c:pt>
                <c:pt idx="33">
                  <c:v>0.37</c:v>
                </c:pt>
                <c:pt idx="34">
                  <c:v>0.43</c:v>
                </c:pt>
                <c:pt idx="35">
                  <c:v>0.37</c:v>
                </c:pt>
                <c:pt idx="36">
                  <c:v>0.38</c:v>
                </c:pt>
                <c:pt idx="37">
                  <c:v>0.48</c:v>
                </c:pt>
                <c:pt idx="38">
                  <c:v>0.52</c:v>
                </c:pt>
                <c:pt idx="39">
                  <c:v>0.32</c:v>
                </c:pt>
                <c:pt idx="40">
                  <c:v>0.43</c:v>
                </c:pt>
                <c:pt idx="41">
                  <c:v>0.35</c:v>
                </c:pt>
                <c:pt idx="42">
                  <c:v>0.64</c:v>
                </c:pt>
                <c:pt idx="43">
                  <c:v>0.73</c:v>
                </c:pt>
                <c:pt idx="44">
                  <c:v>0.4</c:v>
                </c:pt>
                <c:pt idx="45">
                  <c:v>0.55</c:v>
                </c:pt>
                <c:pt idx="46">
                  <c:v>0.53</c:v>
                </c:pt>
                <c:pt idx="47">
                  <c:v>0.33</c:v>
                </c:pt>
                <c:pt idx="48">
                  <c:v>0.61</c:v>
                </c:pt>
                <c:pt idx="49">
                  <c:v>0.43</c:v>
                </c:pt>
                <c:pt idx="50">
                  <c:v>0.23</c:v>
                </c:pt>
                <c:pt idx="51">
                  <c:v>0.55</c:v>
                </c:pt>
                <c:pt idx="52">
                  <c:v>0.66</c:v>
                </c:pt>
                <c:pt idx="53">
                  <c:v>0.37</c:v>
                </c:pt>
                <c:pt idx="54">
                  <c:v>0.41</c:v>
                </c:pt>
                <c:pt idx="55">
                  <c:v>0.38</c:v>
                </c:pt>
                <c:pt idx="56">
                  <c:v>0.45</c:v>
                </c:pt>
                <c:pt idx="57">
                  <c:v>0.56</c:v>
                </c:pt>
                <c:pt idx="58">
                  <c:v>0.39</c:v>
                </c:pt>
                <c:pt idx="59">
                  <c:v>0.49</c:v>
                </c:pt>
                <c:pt idx="60">
                  <c:v>0.69</c:v>
                </c:pt>
                <c:pt idx="61">
                  <c:v>0.44</c:v>
                </c:pt>
                <c:pt idx="62">
                  <c:v>0.26</c:v>
                </c:pt>
                <c:pt idx="63">
                  <c:v>0.44</c:v>
                </c:pt>
                <c:pt idx="64">
                  <c:v>0.29</c:v>
                </c:pt>
                <c:pt idx="65">
                  <c:v>0.27</c:v>
                </c:pt>
                <c:pt idx="66">
                  <c:v>0.48</c:v>
                </c:pt>
                <c:pt idx="67">
                  <c:v>0.31</c:v>
                </c:pt>
                <c:pt idx="68">
                  <c:v>0.35</c:v>
                </c:pt>
                <c:pt idx="69">
                  <c:v>0.27</c:v>
                </c:pt>
                <c:pt idx="70">
                  <c:v>0.49</c:v>
                </c:pt>
                <c:pt idx="71">
                  <c:v>0.53</c:v>
                </c:pt>
                <c:pt idx="72">
                  <c:v>0.46</c:v>
                </c:pt>
                <c:pt idx="73">
                  <c:v>0.36</c:v>
                </c:pt>
                <c:pt idx="74">
                  <c:v>0.4</c:v>
                </c:pt>
                <c:pt idx="75">
                  <c:v>0.41</c:v>
                </c:pt>
                <c:pt idx="76">
                  <c:v>0.36</c:v>
                </c:pt>
                <c:pt idx="77">
                  <c:v>0.15</c:v>
                </c:pt>
                <c:pt idx="78">
                  <c:v>0.39</c:v>
                </c:pt>
                <c:pt idx="79">
                  <c:v>0.33</c:v>
                </c:pt>
                <c:pt idx="80">
                  <c:v>0.41</c:v>
                </c:pt>
                <c:pt idx="81">
                  <c:v>0.49</c:v>
                </c:pt>
                <c:pt idx="82">
                  <c:v>0.31</c:v>
                </c:pt>
                <c:pt idx="83">
                  <c:v>0.26</c:v>
                </c:pt>
                <c:pt idx="84">
                  <c:v>0.28</c:v>
                </c:pt>
                <c:pt idx="85">
                  <c:v>0.37</c:v>
                </c:pt>
                <c:pt idx="86">
                  <c:v>0.47</c:v>
                </c:pt>
                <c:pt idx="87">
                  <c:v>0.34</c:v>
                </c:pt>
                <c:pt idx="88">
                  <c:v>0.42</c:v>
                </c:pt>
                <c:pt idx="89">
                  <c:v>0.41</c:v>
                </c:pt>
                <c:pt idx="90">
                  <c:v>0.46</c:v>
                </c:pt>
                <c:pt idx="91">
                  <c:v>0.33</c:v>
                </c:pt>
                <c:pt idx="92">
                  <c:v>0.37</c:v>
                </c:pt>
                <c:pt idx="93">
                  <c:v>0.51</c:v>
                </c:pt>
                <c:pt idx="94">
                  <c:v>0.15</c:v>
                </c:pt>
                <c:pt idx="95">
                  <c:v>0.25</c:v>
                </c:pt>
                <c:pt idx="96">
                  <c:v>0.53</c:v>
                </c:pt>
                <c:pt idx="97">
                  <c:v>0.37</c:v>
                </c:pt>
                <c:pt idx="98">
                  <c:v>0.39</c:v>
                </c:pt>
                <c:pt idx="99">
                  <c:v>0.51</c:v>
                </c:pt>
                <c:pt idx="100">
                  <c:v>0.39</c:v>
                </c:pt>
                <c:pt idx="101">
                  <c:v>0.4</c:v>
                </c:pt>
                <c:pt idx="102">
                  <c:v>0.26</c:v>
                </c:pt>
                <c:pt idx="103">
                  <c:v>0.38</c:v>
                </c:pt>
                <c:pt idx="104">
                  <c:v>0.48</c:v>
                </c:pt>
                <c:pt idx="105">
                  <c:v>0.58</c:v>
                </c:pt>
                <c:pt idx="106">
                  <c:v>0.42</c:v>
                </c:pt>
                <c:pt idx="107">
                  <c:v>0.44</c:v>
                </c:pt>
                <c:pt idx="108">
                  <c:v>0.39</c:v>
                </c:pt>
                <c:pt idx="109">
                  <c:v>0.43</c:v>
                </c:pt>
                <c:pt idx="110">
                  <c:v>0.55</c:v>
                </c:pt>
                <c:pt idx="111">
                  <c:v>0.4</c:v>
                </c:pt>
                <c:pt idx="112">
                  <c:v>0.42</c:v>
                </c:pt>
                <c:pt idx="113">
                  <c:v>0.32</c:v>
                </c:pt>
                <c:pt idx="114">
                  <c:v>0.41</c:v>
                </c:pt>
                <c:pt idx="115">
                  <c:v>0.43</c:v>
                </c:pt>
                <c:pt idx="116">
                  <c:v>0.56</c:v>
                </c:pt>
                <c:pt idx="117">
                  <c:v>0.26</c:v>
                </c:pt>
                <c:pt idx="118">
                  <c:v>0.37</c:v>
                </c:pt>
                <c:pt idx="119">
                  <c:v>0.19</c:v>
                </c:pt>
                <c:pt idx="120">
                  <c:v>0.21</c:v>
                </c:pt>
                <c:pt idx="121">
                  <c:v>0.21</c:v>
                </c:pt>
                <c:pt idx="122">
                  <c:v>0.42</c:v>
                </c:pt>
                <c:pt idx="123">
                  <c:v>0.52</c:v>
                </c:pt>
                <c:pt idx="124">
                  <c:v>0.48</c:v>
                </c:pt>
                <c:pt idx="125">
                  <c:v>0.33</c:v>
                </c:pt>
                <c:pt idx="126">
                  <c:v>0.55</c:v>
                </c:pt>
                <c:pt idx="127">
                  <c:v>0.14</c:v>
                </c:pt>
                <c:pt idx="128">
                  <c:v>0.32</c:v>
                </c:pt>
                <c:pt idx="129">
                  <c:v>0.28</c:v>
                </c:pt>
                <c:pt idx="130">
                  <c:v>0.57</c:v>
                </c:pt>
                <c:pt idx="131">
                  <c:v>0.27</c:v>
                </c:pt>
                <c:pt idx="132">
                  <c:v>0.2</c:v>
                </c:pt>
                <c:pt idx="133">
                  <c:v>0.14</c:v>
                </c:pt>
                <c:pt idx="134">
                  <c:v>0.21</c:v>
                </c:pt>
                <c:pt idx="135">
                  <c:v>0.25</c:v>
                </c:pt>
                <c:pt idx="136">
                  <c:v>0.31</c:v>
                </c:pt>
                <c:pt idx="137">
                  <c:v>0.25</c:v>
                </c:pt>
                <c:pt idx="138">
                  <c:v>0.37</c:v>
                </c:pt>
                <c:pt idx="139">
                  <c:v>0.41</c:v>
                </c:pt>
                <c:pt idx="140">
                  <c:v>0.34</c:v>
                </c:pt>
                <c:pt idx="141">
                  <c:v>0.56</c:v>
                </c:pt>
                <c:pt idx="142">
                  <c:v>0.2</c:v>
                </c:pt>
                <c:pt idx="143">
                  <c:v>0.21</c:v>
                </c:pt>
                <c:pt idx="144">
                  <c:v>0.41</c:v>
                </c:pt>
                <c:pt idx="145">
                  <c:v>0.37</c:v>
                </c:pt>
                <c:pt idx="146">
                  <c:v>0.41</c:v>
                </c:pt>
                <c:pt idx="147">
                  <c:v>0.31</c:v>
                </c:pt>
                <c:pt idx="148">
                  <c:v>0.28</c:v>
                </c:pt>
                <c:pt idx="149">
                  <c:v>0.34</c:v>
                </c:pt>
                <c:pt idx="150">
                  <c:v>0.33</c:v>
                </c:pt>
                <c:pt idx="151">
                  <c:v>0.32</c:v>
                </c:pt>
                <c:pt idx="152">
                  <c:v>0.26</c:v>
                </c:pt>
                <c:pt idx="153">
                  <c:v>0.37</c:v>
                </c:pt>
                <c:pt idx="154">
                  <c:v>0.26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14"/>
        <c:axId val="81357815"/>
      </c:scatterChart>
      <c:valAx>
        <c:axId val="8135781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15"/>
        <c:crosses val="autoZero"/>
      </c:valAx>
      <c:valAx>
        <c:axId val="8135781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Queue Length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14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Service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0.07</c:v>
                </c:pt>
                <c:pt idx="1">
                  <c:v>0.06</c:v>
                </c:pt>
                <c:pt idx="2">
                  <c:v>0.06</c:v>
                </c:pt>
                <c:pt idx="3">
                  <c:v>0.06</c:v>
                </c:pt>
                <c:pt idx="4">
                  <c:v>0.05</c:v>
                </c:pt>
                <c:pt idx="5">
                  <c:v>0.06</c:v>
                </c:pt>
                <c:pt idx="6">
                  <c:v>0.05</c:v>
                </c:pt>
                <c:pt idx="7">
                  <c:v>0.08</c:v>
                </c:pt>
                <c:pt idx="8">
                  <c:v>0.08</c:v>
                </c:pt>
                <c:pt idx="9">
                  <c:v>0.06</c:v>
                </c:pt>
                <c:pt idx="10">
                  <c:v>0.05</c:v>
                </c:pt>
                <c:pt idx="11">
                  <c:v>0.05</c:v>
                </c:pt>
                <c:pt idx="12">
                  <c:v>0.05</c:v>
                </c:pt>
                <c:pt idx="13">
                  <c:v>0.07</c:v>
                </c:pt>
                <c:pt idx="14">
                  <c:v>0.05</c:v>
                </c:pt>
                <c:pt idx="15">
                  <c:v>0.06</c:v>
                </c:pt>
                <c:pt idx="16">
                  <c:v>0.06</c:v>
                </c:pt>
                <c:pt idx="17">
                  <c:v>0.05</c:v>
                </c:pt>
                <c:pt idx="18">
                  <c:v>0.07</c:v>
                </c:pt>
                <c:pt idx="19">
                  <c:v>0.07</c:v>
                </c:pt>
                <c:pt idx="20">
                  <c:v>0.07</c:v>
                </c:pt>
                <c:pt idx="21">
                  <c:v>0.07</c:v>
                </c:pt>
                <c:pt idx="22">
                  <c:v>0.08</c:v>
                </c:pt>
                <c:pt idx="23">
                  <c:v>0.07</c:v>
                </c:pt>
                <c:pt idx="24">
                  <c:v>0.09</c:v>
                </c:pt>
                <c:pt idx="25">
                  <c:v>0.08</c:v>
                </c:pt>
                <c:pt idx="26">
                  <c:v>0.07</c:v>
                </c:pt>
                <c:pt idx="27">
                  <c:v>0.08</c:v>
                </c:pt>
                <c:pt idx="28">
                  <c:v>0.05</c:v>
                </c:pt>
                <c:pt idx="29">
                  <c:v>0.06</c:v>
                </c:pt>
                <c:pt idx="30">
                  <c:v>0.06</c:v>
                </c:pt>
                <c:pt idx="31">
                  <c:v>0.09</c:v>
                </c:pt>
                <c:pt idx="32">
                  <c:v>0.1</c:v>
                </c:pt>
                <c:pt idx="33">
                  <c:v>0.05</c:v>
                </c:pt>
                <c:pt idx="34">
                  <c:v>0.08</c:v>
                </c:pt>
                <c:pt idx="35">
                  <c:v>0.07</c:v>
                </c:pt>
                <c:pt idx="36">
                  <c:v>0.06</c:v>
                </c:pt>
                <c:pt idx="37">
                  <c:v>0.08</c:v>
                </c:pt>
                <c:pt idx="38">
                  <c:v>0.07</c:v>
                </c:pt>
                <c:pt idx="39">
                  <c:v>0.07</c:v>
                </c:pt>
                <c:pt idx="40">
                  <c:v>0.05</c:v>
                </c:pt>
                <c:pt idx="41">
                  <c:v>0.07</c:v>
                </c:pt>
                <c:pt idx="42">
                  <c:v>0.09</c:v>
                </c:pt>
                <c:pt idx="43">
                  <c:v>0.12</c:v>
                </c:pt>
                <c:pt idx="44">
                  <c:v>0.06</c:v>
                </c:pt>
                <c:pt idx="45">
                  <c:v>0.06</c:v>
                </c:pt>
                <c:pt idx="46">
                  <c:v>0.1</c:v>
                </c:pt>
                <c:pt idx="47">
                  <c:v>0.08</c:v>
                </c:pt>
                <c:pt idx="48">
                  <c:v>0.08</c:v>
                </c:pt>
                <c:pt idx="49">
                  <c:v>0.06</c:v>
                </c:pt>
                <c:pt idx="50">
                  <c:v>0.05</c:v>
                </c:pt>
                <c:pt idx="51">
                  <c:v>0.07</c:v>
                </c:pt>
                <c:pt idx="52">
                  <c:v>0.09</c:v>
                </c:pt>
                <c:pt idx="53">
                  <c:v>0.06</c:v>
                </c:pt>
                <c:pt idx="54">
                  <c:v>0.05</c:v>
                </c:pt>
                <c:pt idx="55">
                  <c:v>0.06</c:v>
                </c:pt>
                <c:pt idx="56">
                  <c:v>0.06</c:v>
                </c:pt>
                <c:pt idx="57">
                  <c:v>0.08</c:v>
                </c:pt>
                <c:pt idx="58">
                  <c:v>0.08</c:v>
                </c:pt>
                <c:pt idx="59">
                  <c:v>0.08</c:v>
                </c:pt>
                <c:pt idx="60">
                  <c:v>0.07</c:v>
                </c:pt>
                <c:pt idx="61">
                  <c:v>0.07</c:v>
                </c:pt>
                <c:pt idx="62">
                  <c:v>0.06</c:v>
                </c:pt>
                <c:pt idx="63">
                  <c:v>0.06</c:v>
                </c:pt>
                <c:pt idx="64">
                  <c:v>0.05</c:v>
                </c:pt>
                <c:pt idx="65">
                  <c:v>0.05</c:v>
                </c:pt>
                <c:pt idx="66">
                  <c:v>0.07</c:v>
                </c:pt>
                <c:pt idx="67">
                  <c:v>0.06</c:v>
                </c:pt>
                <c:pt idx="68">
                  <c:v>0.05</c:v>
                </c:pt>
                <c:pt idx="69">
                  <c:v>0.05</c:v>
                </c:pt>
                <c:pt idx="70">
                  <c:v>0.08</c:v>
                </c:pt>
                <c:pt idx="71">
                  <c:v>0.09</c:v>
                </c:pt>
                <c:pt idx="72">
                  <c:v>0.07</c:v>
                </c:pt>
                <c:pt idx="73">
                  <c:v>0.06</c:v>
                </c:pt>
                <c:pt idx="74">
                  <c:v>0.05</c:v>
                </c:pt>
                <c:pt idx="75">
                  <c:v>0.07</c:v>
                </c:pt>
                <c:pt idx="76">
                  <c:v>0.07</c:v>
                </c:pt>
                <c:pt idx="77">
                  <c:v>0.04</c:v>
                </c:pt>
                <c:pt idx="78">
                  <c:v>0.05</c:v>
                </c:pt>
                <c:pt idx="79">
                  <c:v>0.06</c:v>
                </c:pt>
                <c:pt idx="80">
                  <c:v>0.05</c:v>
                </c:pt>
                <c:pt idx="81">
                  <c:v>0.07</c:v>
                </c:pt>
                <c:pt idx="82">
                  <c:v>0.06</c:v>
                </c:pt>
                <c:pt idx="83">
                  <c:v>0.06</c:v>
                </c:pt>
                <c:pt idx="84">
                  <c:v>0.05</c:v>
                </c:pt>
                <c:pt idx="85">
                  <c:v>0.05</c:v>
                </c:pt>
                <c:pt idx="86">
                  <c:v>0.06</c:v>
                </c:pt>
                <c:pt idx="87">
                  <c:v>0.05</c:v>
                </c:pt>
                <c:pt idx="88">
                  <c:v>0.06</c:v>
                </c:pt>
                <c:pt idx="89">
                  <c:v>0.08</c:v>
                </c:pt>
                <c:pt idx="90">
                  <c:v>0.07</c:v>
                </c:pt>
                <c:pt idx="91">
                  <c:v>0.05</c:v>
                </c:pt>
                <c:pt idx="92">
                  <c:v>0.07</c:v>
                </c:pt>
                <c:pt idx="93">
                  <c:v>0.06</c:v>
                </c:pt>
                <c:pt idx="94">
                  <c:v>0.04</c:v>
                </c:pt>
                <c:pt idx="95">
                  <c:v>0.05</c:v>
                </c:pt>
                <c:pt idx="96">
                  <c:v>0.08</c:v>
                </c:pt>
                <c:pt idx="97">
                  <c:v>0.06</c:v>
                </c:pt>
                <c:pt idx="98">
                  <c:v>0.06</c:v>
                </c:pt>
                <c:pt idx="99">
                  <c:v>0.06</c:v>
                </c:pt>
                <c:pt idx="100">
                  <c:v>0.06</c:v>
                </c:pt>
                <c:pt idx="101">
                  <c:v>0.06</c:v>
                </c:pt>
                <c:pt idx="102">
                  <c:v>0.04</c:v>
                </c:pt>
                <c:pt idx="103">
                  <c:v>0.06</c:v>
                </c:pt>
                <c:pt idx="104">
                  <c:v>0.07</c:v>
                </c:pt>
                <c:pt idx="105">
                  <c:v>0.07</c:v>
                </c:pt>
                <c:pt idx="106">
                  <c:v>0.06</c:v>
                </c:pt>
                <c:pt idx="107">
                  <c:v>0.07</c:v>
                </c:pt>
                <c:pt idx="108">
                  <c:v>0.06</c:v>
                </c:pt>
                <c:pt idx="109">
                  <c:v>0.06</c:v>
                </c:pt>
                <c:pt idx="110">
                  <c:v>0.06</c:v>
                </c:pt>
                <c:pt idx="111">
                  <c:v>0.07</c:v>
                </c:pt>
                <c:pt idx="112">
                  <c:v>0.06</c:v>
                </c:pt>
                <c:pt idx="113">
                  <c:v>0.06</c:v>
                </c:pt>
                <c:pt idx="114">
                  <c:v>0.06</c:v>
                </c:pt>
                <c:pt idx="115">
                  <c:v>0.06</c:v>
                </c:pt>
                <c:pt idx="116">
                  <c:v>0.06</c:v>
                </c:pt>
                <c:pt idx="117">
                  <c:v>0.05</c:v>
                </c:pt>
                <c:pt idx="118">
                  <c:v>0.05</c:v>
                </c:pt>
                <c:pt idx="119">
                  <c:v>0.04</c:v>
                </c:pt>
                <c:pt idx="120">
                  <c:v>0.03</c:v>
                </c:pt>
                <c:pt idx="121">
                  <c:v>0.05</c:v>
                </c:pt>
                <c:pt idx="122">
                  <c:v>0.08</c:v>
                </c:pt>
                <c:pt idx="123">
                  <c:v>0.07</c:v>
                </c:pt>
                <c:pt idx="124">
                  <c:v>0.06</c:v>
                </c:pt>
                <c:pt idx="125">
                  <c:v>0.05</c:v>
                </c:pt>
                <c:pt idx="126">
                  <c:v>0.06</c:v>
                </c:pt>
                <c:pt idx="127">
                  <c:v>0.03</c:v>
                </c:pt>
                <c:pt idx="128">
                  <c:v>0.05</c:v>
                </c:pt>
                <c:pt idx="129">
                  <c:v>0.04</c:v>
                </c:pt>
                <c:pt idx="130">
                  <c:v>0.07</c:v>
                </c:pt>
                <c:pt idx="131">
                  <c:v>0.04</c:v>
                </c:pt>
                <c:pt idx="132">
                  <c:v>0.03</c:v>
                </c:pt>
                <c:pt idx="133">
                  <c:v>0.03</c:v>
                </c:pt>
                <c:pt idx="134">
                  <c:v>0.04</c:v>
                </c:pt>
                <c:pt idx="135">
                  <c:v>0.04</c:v>
                </c:pt>
                <c:pt idx="136">
                  <c:v>0.04</c:v>
                </c:pt>
                <c:pt idx="137">
                  <c:v>0.04</c:v>
                </c:pt>
                <c:pt idx="138">
                  <c:v>0.06</c:v>
                </c:pt>
                <c:pt idx="139">
                  <c:v>0.06</c:v>
                </c:pt>
                <c:pt idx="140">
                  <c:v>0.07</c:v>
                </c:pt>
                <c:pt idx="141">
                  <c:v>0.06</c:v>
                </c:pt>
                <c:pt idx="142">
                  <c:v>0.04</c:v>
                </c:pt>
                <c:pt idx="143">
                  <c:v>0.04</c:v>
                </c:pt>
                <c:pt idx="144">
                  <c:v>0.06</c:v>
                </c:pt>
                <c:pt idx="145">
                  <c:v>0.05</c:v>
                </c:pt>
                <c:pt idx="146">
                  <c:v>0.05</c:v>
                </c:pt>
                <c:pt idx="147">
                  <c:v>0.05</c:v>
                </c:pt>
                <c:pt idx="148">
                  <c:v>0.06</c:v>
                </c:pt>
                <c:pt idx="149">
                  <c:v>0.06</c:v>
                </c:pt>
                <c:pt idx="150">
                  <c:v>0.04</c:v>
                </c:pt>
                <c:pt idx="151">
                  <c:v>0.05</c:v>
                </c:pt>
                <c:pt idx="152">
                  <c:v>0.05</c:v>
                </c:pt>
                <c:pt idx="153">
                  <c:v>0.05</c:v>
                </c:pt>
                <c:pt idx="154">
                  <c:v>0.05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16"/>
        <c:axId val="81357817"/>
      </c:scatterChart>
      <c:valAx>
        <c:axId val="8135781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17"/>
        <c:crosses val="autoZero"/>
      </c:valAx>
      <c:valAx>
        <c:axId val="8135781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Service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16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ABQL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35.19</c:v>
                </c:pt>
                <c:pt idx="1">
                  <c:v>34.23</c:v>
                </c:pt>
                <c:pt idx="2">
                  <c:v>33.05</c:v>
                </c:pt>
                <c:pt idx="3">
                  <c:v>34.22</c:v>
                </c:pt>
                <c:pt idx="4">
                  <c:v>32.9</c:v>
                </c:pt>
                <c:pt idx="5">
                  <c:v>30.4</c:v>
                </c:pt>
                <c:pt idx="6">
                  <c:v>31.04</c:v>
                </c:pt>
                <c:pt idx="7">
                  <c:v>32.28</c:v>
                </c:pt>
                <c:pt idx="8">
                  <c:v>33.97</c:v>
                </c:pt>
                <c:pt idx="9">
                  <c:v>29.7</c:v>
                </c:pt>
                <c:pt idx="10">
                  <c:v>30.33</c:v>
                </c:pt>
                <c:pt idx="11">
                  <c:v>29.91</c:v>
                </c:pt>
                <c:pt idx="12">
                  <c:v>33.1</c:v>
                </c:pt>
                <c:pt idx="13">
                  <c:v>33.25</c:v>
                </c:pt>
                <c:pt idx="14">
                  <c:v>31.55</c:v>
                </c:pt>
                <c:pt idx="15">
                  <c:v>33.49</c:v>
                </c:pt>
                <c:pt idx="16">
                  <c:v>32.24</c:v>
                </c:pt>
                <c:pt idx="17">
                  <c:v>32.82</c:v>
                </c:pt>
                <c:pt idx="18">
                  <c:v>33.16</c:v>
                </c:pt>
                <c:pt idx="19">
                  <c:v>30.7</c:v>
                </c:pt>
                <c:pt idx="20">
                  <c:v>32.34</c:v>
                </c:pt>
                <c:pt idx="21">
                  <c:v>31.36</c:v>
                </c:pt>
                <c:pt idx="22">
                  <c:v>32.9</c:v>
                </c:pt>
                <c:pt idx="23">
                  <c:v>33.49</c:v>
                </c:pt>
                <c:pt idx="24">
                  <c:v>32.41</c:v>
                </c:pt>
                <c:pt idx="25">
                  <c:v>32.61</c:v>
                </c:pt>
                <c:pt idx="26">
                  <c:v>31.99</c:v>
                </c:pt>
                <c:pt idx="27">
                  <c:v>34.8</c:v>
                </c:pt>
                <c:pt idx="28">
                  <c:v>31.03</c:v>
                </c:pt>
                <c:pt idx="29">
                  <c:v>33.11</c:v>
                </c:pt>
                <c:pt idx="30">
                  <c:v>31.49</c:v>
                </c:pt>
                <c:pt idx="31">
                  <c:v>33.9</c:v>
                </c:pt>
                <c:pt idx="32">
                  <c:v>32.02</c:v>
                </c:pt>
                <c:pt idx="33">
                  <c:v>30.73</c:v>
                </c:pt>
                <c:pt idx="34">
                  <c:v>32.32</c:v>
                </c:pt>
                <c:pt idx="35">
                  <c:v>34.32</c:v>
                </c:pt>
                <c:pt idx="36">
                  <c:v>31.86</c:v>
                </c:pt>
                <c:pt idx="37">
                  <c:v>32.01</c:v>
                </c:pt>
                <c:pt idx="38">
                  <c:v>31.86</c:v>
                </c:pt>
                <c:pt idx="39">
                  <c:v>32.42</c:v>
                </c:pt>
                <c:pt idx="40">
                  <c:v>33.41</c:v>
                </c:pt>
                <c:pt idx="41">
                  <c:v>31.68</c:v>
                </c:pt>
                <c:pt idx="42">
                  <c:v>32.85</c:v>
                </c:pt>
                <c:pt idx="43">
                  <c:v>34.73</c:v>
                </c:pt>
                <c:pt idx="44">
                  <c:v>32.2</c:v>
                </c:pt>
                <c:pt idx="45">
                  <c:v>32.88</c:v>
                </c:pt>
                <c:pt idx="46">
                  <c:v>33.18</c:v>
                </c:pt>
                <c:pt idx="47">
                  <c:v>33.04</c:v>
                </c:pt>
                <c:pt idx="48">
                  <c:v>32.26</c:v>
                </c:pt>
                <c:pt idx="49">
                  <c:v>33.82</c:v>
                </c:pt>
                <c:pt idx="50">
                  <c:v>29.85</c:v>
                </c:pt>
                <c:pt idx="51">
                  <c:v>33.87</c:v>
                </c:pt>
                <c:pt idx="52">
                  <c:v>31.87</c:v>
                </c:pt>
                <c:pt idx="53">
                  <c:v>31.75</c:v>
                </c:pt>
                <c:pt idx="54">
                  <c:v>31.62</c:v>
                </c:pt>
                <c:pt idx="55">
                  <c:v>32.75</c:v>
                </c:pt>
                <c:pt idx="56">
                  <c:v>31.04</c:v>
                </c:pt>
                <c:pt idx="57">
                  <c:v>33.54</c:v>
                </c:pt>
                <c:pt idx="58">
                  <c:v>33.45</c:v>
                </c:pt>
                <c:pt idx="59">
                  <c:v>30.37</c:v>
                </c:pt>
                <c:pt idx="60">
                  <c:v>29.71</c:v>
                </c:pt>
                <c:pt idx="61">
                  <c:v>31.79</c:v>
                </c:pt>
                <c:pt idx="62">
                  <c:v>30.95</c:v>
                </c:pt>
                <c:pt idx="63">
                  <c:v>32.34</c:v>
                </c:pt>
                <c:pt idx="64">
                  <c:v>30.4</c:v>
                </c:pt>
                <c:pt idx="65">
                  <c:v>33.39</c:v>
                </c:pt>
                <c:pt idx="66">
                  <c:v>34.21</c:v>
                </c:pt>
                <c:pt idx="67">
                  <c:v>31.81</c:v>
                </c:pt>
                <c:pt idx="68">
                  <c:v>32.61</c:v>
                </c:pt>
                <c:pt idx="69">
                  <c:v>30.96</c:v>
                </c:pt>
                <c:pt idx="70">
                  <c:v>32.67</c:v>
                </c:pt>
                <c:pt idx="71">
                  <c:v>31.81</c:v>
                </c:pt>
                <c:pt idx="72">
                  <c:v>32.14</c:v>
                </c:pt>
                <c:pt idx="73">
                  <c:v>32.62</c:v>
                </c:pt>
                <c:pt idx="74">
                  <c:v>32.54</c:v>
                </c:pt>
                <c:pt idx="75">
                  <c:v>31.33</c:v>
                </c:pt>
                <c:pt idx="76">
                  <c:v>32.28</c:v>
                </c:pt>
                <c:pt idx="77">
                  <c:v>29.13</c:v>
                </c:pt>
                <c:pt idx="78">
                  <c:v>32.6</c:v>
                </c:pt>
                <c:pt idx="79">
                  <c:v>31.75</c:v>
                </c:pt>
                <c:pt idx="80">
                  <c:v>33.41</c:v>
                </c:pt>
                <c:pt idx="81">
                  <c:v>32.04</c:v>
                </c:pt>
                <c:pt idx="82">
                  <c:v>33.09</c:v>
                </c:pt>
                <c:pt idx="83">
                  <c:v>33.38</c:v>
                </c:pt>
                <c:pt idx="84">
                  <c:v>30.53</c:v>
                </c:pt>
                <c:pt idx="85">
                  <c:v>31.64</c:v>
                </c:pt>
                <c:pt idx="86">
                  <c:v>32.41</c:v>
                </c:pt>
                <c:pt idx="87">
                  <c:v>32.98</c:v>
                </c:pt>
                <c:pt idx="88">
                  <c:v>33.19</c:v>
                </c:pt>
                <c:pt idx="89">
                  <c:v>32.15</c:v>
                </c:pt>
                <c:pt idx="90">
                  <c:v>33.65</c:v>
                </c:pt>
                <c:pt idx="91">
                  <c:v>32.0</c:v>
                </c:pt>
                <c:pt idx="92">
                  <c:v>30.87</c:v>
                </c:pt>
                <c:pt idx="93">
                  <c:v>34.61</c:v>
                </c:pt>
                <c:pt idx="94">
                  <c:v>31.2</c:v>
                </c:pt>
                <c:pt idx="95">
                  <c:v>32.68</c:v>
                </c:pt>
                <c:pt idx="96">
                  <c:v>34.29</c:v>
                </c:pt>
                <c:pt idx="97">
                  <c:v>34.58</c:v>
                </c:pt>
                <c:pt idx="98">
                  <c:v>34.01</c:v>
                </c:pt>
                <c:pt idx="99">
                  <c:v>33.05</c:v>
                </c:pt>
                <c:pt idx="100">
                  <c:v>33.49</c:v>
                </c:pt>
                <c:pt idx="101">
                  <c:v>32.32</c:v>
                </c:pt>
                <c:pt idx="102">
                  <c:v>32.52</c:v>
                </c:pt>
                <c:pt idx="103">
                  <c:v>31.91</c:v>
                </c:pt>
                <c:pt idx="104">
                  <c:v>31.37</c:v>
                </c:pt>
                <c:pt idx="105">
                  <c:v>32.7</c:v>
                </c:pt>
                <c:pt idx="106">
                  <c:v>33.87</c:v>
                </c:pt>
                <c:pt idx="107">
                  <c:v>33.56</c:v>
                </c:pt>
                <c:pt idx="108">
                  <c:v>34.18</c:v>
                </c:pt>
                <c:pt idx="109">
                  <c:v>32.73</c:v>
                </c:pt>
                <c:pt idx="110">
                  <c:v>33.66</c:v>
                </c:pt>
                <c:pt idx="111">
                  <c:v>32.85</c:v>
                </c:pt>
                <c:pt idx="112">
                  <c:v>34.03</c:v>
                </c:pt>
                <c:pt idx="113">
                  <c:v>32.31</c:v>
                </c:pt>
                <c:pt idx="114">
                  <c:v>33.43</c:v>
                </c:pt>
                <c:pt idx="115">
                  <c:v>32.9</c:v>
                </c:pt>
                <c:pt idx="116">
                  <c:v>33.02</c:v>
                </c:pt>
                <c:pt idx="117">
                  <c:v>34.42</c:v>
                </c:pt>
                <c:pt idx="118">
                  <c:v>33.95</c:v>
                </c:pt>
                <c:pt idx="119">
                  <c:v>31.12</c:v>
                </c:pt>
                <c:pt idx="120">
                  <c:v>29.82</c:v>
                </c:pt>
                <c:pt idx="121">
                  <c:v>31.25</c:v>
                </c:pt>
                <c:pt idx="122">
                  <c:v>34.5</c:v>
                </c:pt>
                <c:pt idx="123">
                  <c:v>33.47</c:v>
                </c:pt>
                <c:pt idx="124">
                  <c:v>31.97</c:v>
                </c:pt>
                <c:pt idx="125">
                  <c:v>33.6</c:v>
                </c:pt>
                <c:pt idx="126">
                  <c:v>32.62</c:v>
                </c:pt>
                <c:pt idx="127">
                  <c:v>29.82</c:v>
                </c:pt>
                <c:pt idx="128">
                  <c:v>31.71</c:v>
                </c:pt>
                <c:pt idx="129">
                  <c:v>30.48</c:v>
                </c:pt>
                <c:pt idx="130">
                  <c:v>33.88</c:v>
                </c:pt>
                <c:pt idx="131">
                  <c:v>30.87</c:v>
                </c:pt>
                <c:pt idx="132">
                  <c:v>29.68</c:v>
                </c:pt>
                <c:pt idx="133">
                  <c:v>29.0</c:v>
                </c:pt>
                <c:pt idx="134">
                  <c:v>30.9</c:v>
                </c:pt>
                <c:pt idx="135">
                  <c:v>31.14</c:v>
                </c:pt>
                <c:pt idx="136">
                  <c:v>31.18</c:v>
                </c:pt>
                <c:pt idx="137">
                  <c:v>31.33</c:v>
                </c:pt>
                <c:pt idx="138">
                  <c:v>32.75</c:v>
                </c:pt>
                <c:pt idx="139">
                  <c:v>31.98</c:v>
                </c:pt>
                <c:pt idx="140">
                  <c:v>32.7</c:v>
                </c:pt>
                <c:pt idx="141">
                  <c:v>31.53</c:v>
                </c:pt>
                <c:pt idx="142">
                  <c:v>30.38</c:v>
                </c:pt>
                <c:pt idx="143">
                  <c:v>31.15</c:v>
                </c:pt>
                <c:pt idx="144">
                  <c:v>33.9</c:v>
                </c:pt>
                <c:pt idx="145">
                  <c:v>31.82</c:v>
                </c:pt>
                <c:pt idx="146">
                  <c:v>32.78</c:v>
                </c:pt>
                <c:pt idx="147">
                  <c:v>32.24</c:v>
                </c:pt>
                <c:pt idx="148">
                  <c:v>30.25</c:v>
                </c:pt>
                <c:pt idx="149">
                  <c:v>31.36</c:v>
                </c:pt>
                <c:pt idx="150">
                  <c:v>32.13</c:v>
                </c:pt>
                <c:pt idx="151">
                  <c:v>30.27</c:v>
                </c:pt>
                <c:pt idx="152">
                  <c:v>30.87</c:v>
                </c:pt>
                <c:pt idx="153">
                  <c:v>31.93</c:v>
                </c:pt>
                <c:pt idx="154">
                  <c:v>30.41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18"/>
        <c:axId val="81357819"/>
      </c:scatterChart>
      <c:valAx>
        <c:axId val="8135781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19"/>
        <c:crosses val="autoZero"/>
      </c:valAx>
      <c:valAx>
        <c:axId val="8135781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ABQL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18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10.0</c:v>
                </c:pt>
                <c:pt idx="1">
                  <c:v>11.0</c:v>
                </c:pt>
                <c:pt idx="2">
                  <c:v>11.0</c:v>
                </c:pt>
                <c:pt idx="3">
                  <c:v>7.0</c:v>
                </c:pt>
                <c:pt idx="4">
                  <c:v>4.0</c:v>
                </c:pt>
                <c:pt idx="5">
                  <c:v>5.0</c:v>
                </c:pt>
                <c:pt idx="6">
                  <c:v>3.0</c:v>
                </c:pt>
                <c:pt idx="7">
                  <c:v>6.0</c:v>
                </c:pt>
                <c:pt idx="8">
                  <c:v>3.0</c:v>
                </c:pt>
                <c:pt idx="9">
                  <c:v>4.0</c:v>
                </c:pt>
                <c:pt idx="10">
                  <c:v>7.0</c:v>
                </c:pt>
                <c:pt idx="11">
                  <c:v>7.0</c:v>
                </c:pt>
                <c:pt idx="12">
                  <c:v>4.0</c:v>
                </c:pt>
                <c:pt idx="13">
                  <c:v>4.0</c:v>
                </c:pt>
                <c:pt idx="14">
                  <c:v>5.0</c:v>
                </c:pt>
                <c:pt idx="15">
                  <c:v>4.0</c:v>
                </c:pt>
                <c:pt idx="16">
                  <c:v>2.0</c:v>
                </c:pt>
                <c:pt idx="17">
                  <c:v>2.0</c:v>
                </c:pt>
                <c:pt idx="18">
                  <c:v>8.0</c:v>
                </c:pt>
                <c:pt idx="19">
                  <c:v>7.0</c:v>
                </c:pt>
                <c:pt idx="20">
                  <c:v>4.0</c:v>
                </c:pt>
                <c:pt idx="21">
                  <c:v>3.0</c:v>
                </c:pt>
                <c:pt idx="22">
                  <c:v>6.0</c:v>
                </c:pt>
                <c:pt idx="23">
                  <c:v>8.0</c:v>
                </c:pt>
                <c:pt idx="24">
                  <c:v>2.0</c:v>
                </c:pt>
                <c:pt idx="25">
                  <c:v>4.0</c:v>
                </c:pt>
                <c:pt idx="26">
                  <c:v>3.0</c:v>
                </c:pt>
                <c:pt idx="27">
                  <c:v>6.0</c:v>
                </c:pt>
                <c:pt idx="28">
                  <c:v>5.0</c:v>
                </c:pt>
                <c:pt idx="29">
                  <c:v>4.0</c:v>
                </c:pt>
                <c:pt idx="30">
                  <c:v>4.0</c:v>
                </c:pt>
                <c:pt idx="31">
                  <c:v>5.0</c:v>
                </c:pt>
                <c:pt idx="32">
                  <c:v>2.0</c:v>
                </c:pt>
                <c:pt idx="33">
                  <c:v>4.0</c:v>
                </c:pt>
                <c:pt idx="34">
                  <c:v>6.0</c:v>
                </c:pt>
                <c:pt idx="35">
                  <c:v>4.0</c:v>
                </c:pt>
                <c:pt idx="36">
                  <c:v>2.0</c:v>
                </c:pt>
                <c:pt idx="37">
                  <c:v>1.0</c:v>
                </c:pt>
                <c:pt idx="38">
                  <c:v>2.0</c:v>
                </c:pt>
                <c:pt idx="39">
                  <c:v>8.0</c:v>
                </c:pt>
                <c:pt idx="40">
                  <c:v>2.0</c:v>
                </c:pt>
                <c:pt idx="41">
                  <c:v>3.0</c:v>
                </c:pt>
                <c:pt idx="42">
                  <c:v>1.0</c:v>
                </c:pt>
                <c:pt idx="43">
                  <c:v>4.0</c:v>
                </c:pt>
                <c:pt idx="44">
                  <c:v>6.0</c:v>
                </c:pt>
                <c:pt idx="45">
                  <c:v>5.0</c:v>
                </c:pt>
                <c:pt idx="46">
                  <c:v>9.0</c:v>
                </c:pt>
                <c:pt idx="47">
                  <c:v>3.0</c:v>
                </c:pt>
                <c:pt idx="48">
                  <c:v>5.0</c:v>
                </c:pt>
                <c:pt idx="49">
                  <c:v>7.0</c:v>
                </c:pt>
                <c:pt idx="50">
                  <c:v>3.0</c:v>
                </c:pt>
                <c:pt idx="51">
                  <c:v>3.0</c:v>
                </c:pt>
                <c:pt idx="52">
                  <c:v>2.0</c:v>
                </c:pt>
                <c:pt idx="53">
                  <c:v>2.0</c:v>
                </c:pt>
                <c:pt idx="54">
                  <c:v>8.0</c:v>
                </c:pt>
                <c:pt idx="55">
                  <c:v>4.0</c:v>
                </c:pt>
                <c:pt idx="56">
                  <c:v>5.0</c:v>
                </c:pt>
                <c:pt idx="57">
                  <c:v>3.0</c:v>
                </c:pt>
                <c:pt idx="58">
                  <c:v>4.0</c:v>
                </c:pt>
                <c:pt idx="59">
                  <c:v>7.0</c:v>
                </c:pt>
                <c:pt idx="60">
                  <c:v>3.0</c:v>
                </c:pt>
                <c:pt idx="61">
                  <c:v>3.0</c:v>
                </c:pt>
                <c:pt idx="62">
                  <c:v>2.0</c:v>
                </c:pt>
                <c:pt idx="63">
                  <c:v>5.0</c:v>
                </c:pt>
                <c:pt idx="64">
                  <c:v>6.0</c:v>
                </c:pt>
                <c:pt idx="65">
                  <c:v>5.0</c:v>
                </c:pt>
                <c:pt idx="66">
                  <c:v>8.0</c:v>
                </c:pt>
                <c:pt idx="67">
                  <c:v>5.0</c:v>
                </c:pt>
                <c:pt idx="68">
                  <c:v>2.0</c:v>
                </c:pt>
                <c:pt idx="69">
                  <c:v>1.0</c:v>
                </c:pt>
                <c:pt idx="70">
                  <c:v>5.0</c:v>
                </c:pt>
                <c:pt idx="71">
                  <c:v>7.0</c:v>
                </c:pt>
                <c:pt idx="72">
                  <c:v>4.0</c:v>
                </c:pt>
                <c:pt idx="73">
                  <c:v>11.0</c:v>
                </c:pt>
                <c:pt idx="74">
                  <c:v>8.0</c:v>
                </c:pt>
                <c:pt idx="75">
                  <c:v>8.0</c:v>
                </c:pt>
                <c:pt idx="76">
                  <c:v>9.0</c:v>
                </c:pt>
                <c:pt idx="77">
                  <c:v>3.0</c:v>
                </c:pt>
                <c:pt idx="78">
                  <c:v>2.0</c:v>
                </c:pt>
                <c:pt idx="79">
                  <c:v>7.0</c:v>
                </c:pt>
                <c:pt idx="80">
                  <c:v>10.0</c:v>
                </c:pt>
                <c:pt idx="81">
                  <c:v>11.0</c:v>
                </c:pt>
                <c:pt idx="82">
                  <c:v>8.0</c:v>
                </c:pt>
                <c:pt idx="83">
                  <c:v>5.0</c:v>
                </c:pt>
                <c:pt idx="84">
                  <c:v>5.0</c:v>
                </c:pt>
                <c:pt idx="85">
                  <c:v>3.0</c:v>
                </c:pt>
                <c:pt idx="86">
                  <c:v>2.0</c:v>
                </c:pt>
                <c:pt idx="87">
                  <c:v>7.0</c:v>
                </c:pt>
                <c:pt idx="88">
                  <c:v>4.0</c:v>
                </c:pt>
                <c:pt idx="89">
                  <c:v>4.0</c:v>
                </c:pt>
                <c:pt idx="90">
                  <c:v>8.0</c:v>
                </c:pt>
                <c:pt idx="91">
                  <c:v>9.0</c:v>
                </c:pt>
                <c:pt idx="92">
                  <c:v>2.0</c:v>
                </c:pt>
                <c:pt idx="93">
                  <c:v>3.0</c:v>
                </c:pt>
                <c:pt idx="94">
                  <c:v>6.0</c:v>
                </c:pt>
                <c:pt idx="95">
                  <c:v>11.0</c:v>
                </c:pt>
                <c:pt idx="96">
                  <c:v>13.0</c:v>
                </c:pt>
                <c:pt idx="97">
                  <c:v>13.0</c:v>
                </c:pt>
                <c:pt idx="98">
                  <c:v>11.0</c:v>
                </c:pt>
                <c:pt idx="99">
                  <c:v>13.0</c:v>
                </c:pt>
                <c:pt idx="100">
                  <c:v>10.0</c:v>
                </c:pt>
                <c:pt idx="101">
                  <c:v>12.0</c:v>
                </c:pt>
                <c:pt idx="102">
                  <c:v>11.0</c:v>
                </c:pt>
                <c:pt idx="103">
                  <c:v>12.0</c:v>
                </c:pt>
                <c:pt idx="104">
                  <c:v>11.0</c:v>
                </c:pt>
                <c:pt idx="105">
                  <c:v>9.0</c:v>
                </c:pt>
                <c:pt idx="106">
                  <c:v>11.0</c:v>
                </c:pt>
                <c:pt idx="107">
                  <c:v>10.0</c:v>
                </c:pt>
                <c:pt idx="108">
                  <c:v>12.0</c:v>
                </c:pt>
                <c:pt idx="109">
                  <c:v>12.0</c:v>
                </c:pt>
                <c:pt idx="110">
                  <c:v>11.0</c:v>
                </c:pt>
                <c:pt idx="111">
                  <c:v>22.0</c:v>
                </c:pt>
                <c:pt idx="112">
                  <c:v>10.0</c:v>
                </c:pt>
                <c:pt idx="113">
                  <c:v>11.0</c:v>
                </c:pt>
                <c:pt idx="114">
                  <c:v>9.0</c:v>
                </c:pt>
                <c:pt idx="115">
                  <c:v>10.0</c:v>
                </c:pt>
                <c:pt idx="116">
                  <c:v>11.0</c:v>
                </c:pt>
                <c:pt idx="117">
                  <c:v>17.0</c:v>
                </c:pt>
                <c:pt idx="118">
                  <c:v>13.0</c:v>
                </c:pt>
                <c:pt idx="119">
                  <c:v>8.0</c:v>
                </c:pt>
                <c:pt idx="120">
                  <c:v>4.0</c:v>
                </c:pt>
                <c:pt idx="121">
                  <c:v>9.0</c:v>
                </c:pt>
                <c:pt idx="122">
                  <c:v>9.0</c:v>
                </c:pt>
                <c:pt idx="123">
                  <c:v>8.0</c:v>
                </c:pt>
                <c:pt idx="124">
                  <c:v>9.0</c:v>
                </c:pt>
                <c:pt idx="125">
                  <c:v>4.0</c:v>
                </c:pt>
                <c:pt idx="126">
                  <c:v>4.0</c:v>
                </c:pt>
                <c:pt idx="127">
                  <c:v>1.0</c:v>
                </c:pt>
                <c:pt idx="128">
                  <c:v>6.0</c:v>
                </c:pt>
                <c:pt idx="129">
                  <c:v>6.0</c:v>
                </c:pt>
                <c:pt idx="130">
                  <c:v>5.0</c:v>
                </c:pt>
                <c:pt idx="131">
                  <c:v>4.0</c:v>
                </c:pt>
                <c:pt idx="132">
                  <c:v>4.0</c:v>
                </c:pt>
                <c:pt idx="133">
                  <c:v>3.0</c:v>
                </c:pt>
                <c:pt idx="134">
                  <c:v>2.0</c:v>
                </c:pt>
                <c:pt idx="135">
                  <c:v>3.0</c:v>
                </c:pt>
                <c:pt idx="136">
                  <c:v>4.0</c:v>
                </c:pt>
                <c:pt idx="137">
                  <c:v>3.0</c:v>
                </c:pt>
                <c:pt idx="138">
                  <c:v>3.0</c:v>
                </c:pt>
                <c:pt idx="139">
                  <c:v>3.0</c:v>
                </c:pt>
                <c:pt idx="140">
                  <c:v>3.0</c:v>
                </c:pt>
                <c:pt idx="141">
                  <c:v>3.0</c:v>
                </c:pt>
                <c:pt idx="142">
                  <c:v>2.0</c:v>
                </c:pt>
                <c:pt idx="143">
                  <c:v>4.0</c:v>
                </c:pt>
                <c:pt idx="144">
                  <c:v>7.0</c:v>
                </c:pt>
                <c:pt idx="145">
                  <c:v>10.0</c:v>
                </c:pt>
                <c:pt idx="146">
                  <c:v>8.0</c:v>
                </c:pt>
                <c:pt idx="147">
                  <c:v>5.0</c:v>
                </c:pt>
                <c:pt idx="148">
                  <c:v>11.0</c:v>
                </c:pt>
                <c:pt idx="149">
                  <c:v>6.0</c:v>
                </c:pt>
                <c:pt idx="150">
                  <c:v>5.0</c:v>
                </c:pt>
                <c:pt idx="151">
                  <c:v>6.0</c:v>
                </c:pt>
                <c:pt idx="152">
                  <c:v>7.0</c:v>
                </c:pt>
                <c:pt idx="153">
                  <c:v>5.0</c:v>
                </c:pt>
                <c:pt idx="154">
                  <c:v>7.0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1.0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1.0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2.0</c:v>
                </c:pt>
                <c:pt idx="55">
                  <c:v>1.0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1.0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1.0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1.0</c:v>
                </c:pt>
                <c:pt idx="82">
                  <c:v>0.0</c:v>
                </c:pt>
                <c:pt idx="83">
                  <c:v>0.0</c:v>
                </c:pt>
                <c:pt idx="84">
                  <c:v>1.0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1.0</c:v>
                </c:pt>
                <c:pt idx="94">
                  <c:v>1.0</c:v>
                </c:pt>
                <c:pt idx="95">
                  <c:v>4.0</c:v>
                </c:pt>
                <c:pt idx="96">
                  <c:v>5.0</c:v>
                </c:pt>
                <c:pt idx="97">
                  <c:v>3.0</c:v>
                </c:pt>
                <c:pt idx="98">
                  <c:v>1.0</c:v>
                </c:pt>
                <c:pt idx="99">
                  <c:v>4.0</c:v>
                </c:pt>
                <c:pt idx="100">
                  <c:v>1.0</c:v>
                </c:pt>
                <c:pt idx="101">
                  <c:v>1.0</c:v>
                </c:pt>
                <c:pt idx="102">
                  <c:v>1.0</c:v>
                </c:pt>
                <c:pt idx="103">
                  <c:v>1.0</c:v>
                </c:pt>
                <c:pt idx="104">
                  <c:v>1.0</c:v>
                </c:pt>
                <c:pt idx="105">
                  <c:v>0.0</c:v>
                </c:pt>
                <c:pt idx="106">
                  <c:v>1.0</c:v>
                </c:pt>
                <c:pt idx="107">
                  <c:v>1.0</c:v>
                </c:pt>
                <c:pt idx="108">
                  <c:v>1.0</c:v>
                </c:pt>
                <c:pt idx="109">
                  <c:v>1.0</c:v>
                </c:pt>
                <c:pt idx="110">
                  <c:v>1.0</c:v>
                </c:pt>
                <c:pt idx="111">
                  <c:v>0.0</c:v>
                </c:pt>
                <c:pt idx="112">
                  <c:v>1.0</c:v>
                </c:pt>
                <c:pt idx="113">
                  <c:v>0.0</c:v>
                </c:pt>
                <c:pt idx="114">
                  <c:v>0.0</c:v>
                </c:pt>
                <c:pt idx="115">
                  <c:v>1.0</c:v>
                </c:pt>
                <c:pt idx="116">
                  <c:v>1.0</c:v>
                </c:pt>
                <c:pt idx="117">
                  <c:v>1.0</c:v>
                </c:pt>
                <c:pt idx="118">
                  <c:v>0.0</c:v>
                </c:pt>
                <c:pt idx="119">
                  <c:v>1.0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1.0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1.0</c:v>
                </c:pt>
                <c:pt idx="134">
                  <c:v>1.0</c:v>
                </c:pt>
                <c:pt idx="135">
                  <c:v>0.0</c:v>
                </c:pt>
                <c:pt idx="136">
                  <c:v>1.0</c:v>
                </c:pt>
                <c:pt idx="137">
                  <c:v>1.0</c:v>
                </c:pt>
                <c:pt idx="138">
                  <c:v>0.0</c:v>
                </c:pt>
                <c:pt idx="139">
                  <c:v>1.0</c:v>
                </c:pt>
                <c:pt idx="140">
                  <c:v>1.0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2.0</c:v>
                </c:pt>
                <c:pt idx="145">
                  <c:v>1.0</c:v>
                </c:pt>
                <c:pt idx="146">
                  <c:v>2.0</c:v>
                </c:pt>
                <c:pt idx="147">
                  <c:v>1.0</c:v>
                </c:pt>
                <c:pt idx="148">
                  <c:v>1.0</c:v>
                </c:pt>
                <c:pt idx="149">
                  <c:v>1.0</c:v>
                </c:pt>
                <c:pt idx="150">
                  <c:v>1.0</c:v>
                </c:pt>
                <c:pt idx="151">
                  <c:v>1.0</c:v>
                </c:pt>
                <c:pt idx="152">
                  <c:v>2.0</c:v>
                </c:pt>
                <c:pt idx="153">
                  <c:v>1.0</c:v>
                </c:pt>
                <c:pt idx="154">
                  <c:v>1.0</c:v>
                </c:pt>
              </c:numCache>
            </c:numRef>
          </c:yVal>
        </c:ser>
        <c:axId val="81357648"/>
        <c:axId val="81357649"/>
      </c:scatterChart>
      <c:valAx>
        <c:axId val="8135764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649"/>
        <c:crosses val="autoZero"/>
      </c:valAx>
      <c:valAx>
        <c:axId val="81357649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64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7.77</c:v>
                </c:pt>
                <c:pt idx="1">
                  <c:v>8.88</c:v>
                </c:pt>
                <c:pt idx="2">
                  <c:v>8.11</c:v>
                </c:pt>
                <c:pt idx="3">
                  <c:v>8.48</c:v>
                </c:pt>
                <c:pt idx="4">
                  <c:v>7.79</c:v>
                </c:pt>
                <c:pt idx="5">
                  <c:v>8.31</c:v>
                </c:pt>
                <c:pt idx="6">
                  <c:v>7.65</c:v>
                </c:pt>
                <c:pt idx="7">
                  <c:v>8.34</c:v>
                </c:pt>
                <c:pt idx="8">
                  <c:v>8.74</c:v>
                </c:pt>
                <c:pt idx="9">
                  <c:v>9.24</c:v>
                </c:pt>
                <c:pt idx="10">
                  <c:v>7.4</c:v>
                </c:pt>
                <c:pt idx="11">
                  <c:v>7.46</c:v>
                </c:pt>
                <c:pt idx="12">
                  <c:v>7.59</c:v>
                </c:pt>
                <c:pt idx="13">
                  <c:v>8.34</c:v>
                </c:pt>
                <c:pt idx="14">
                  <c:v>8.02</c:v>
                </c:pt>
                <c:pt idx="15">
                  <c:v>8.9</c:v>
                </c:pt>
                <c:pt idx="16">
                  <c:v>7.87</c:v>
                </c:pt>
                <c:pt idx="17">
                  <c:v>7.81</c:v>
                </c:pt>
                <c:pt idx="18">
                  <c:v>7.7</c:v>
                </c:pt>
                <c:pt idx="19">
                  <c:v>9.06</c:v>
                </c:pt>
                <c:pt idx="20">
                  <c:v>8.5</c:v>
                </c:pt>
                <c:pt idx="21">
                  <c:v>8.56</c:v>
                </c:pt>
                <c:pt idx="22">
                  <c:v>7.65</c:v>
                </c:pt>
                <c:pt idx="23">
                  <c:v>8.05</c:v>
                </c:pt>
                <c:pt idx="24">
                  <c:v>7.62</c:v>
                </c:pt>
                <c:pt idx="25">
                  <c:v>9.1</c:v>
                </c:pt>
                <c:pt idx="26">
                  <c:v>8.38</c:v>
                </c:pt>
                <c:pt idx="27">
                  <c:v>8.45</c:v>
                </c:pt>
                <c:pt idx="28">
                  <c:v>8.06</c:v>
                </c:pt>
                <c:pt idx="29">
                  <c:v>8.28</c:v>
                </c:pt>
                <c:pt idx="30">
                  <c:v>8.0</c:v>
                </c:pt>
                <c:pt idx="31">
                  <c:v>8.59</c:v>
                </c:pt>
                <c:pt idx="32">
                  <c:v>8.95</c:v>
                </c:pt>
                <c:pt idx="33">
                  <c:v>8.56</c:v>
                </c:pt>
                <c:pt idx="34">
                  <c:v>8.02</c:v>
                </c:pt>
                <c:pt idx="35">
                  <c:v>7.4</c:v>
                </c:pt>
                <c:pt idx="36">
                  <c:v>7.68</c:v>
                </c:pt>
                <c:pt idx="37">
                  <c:v>8.79</c:v>
                </c:pt>
                <c:pt idx="38">
                  <c:v>8.66</c:v>
                </c:pt>
                <c:pt idx="39">
                  <c:v>8.38</c:v>
                </c:pt>
                <c:pt idx="40">
                  <c:v>8.52</c:v>
                </c:pt>
                <c:pt idx="41">
                  <c:v>7.85</c:v>
                </c:pt>
                <c:pt idx="42">
                  <c:v>7.56</c:v>
                </c:pt>
                <c:pt idx="43">
                  <c:v>8.72</c:v>
                </c:pt>
                <c:pt idx="44">
                  <c:v>8.13</c:v>
                </c:pt>
                <c:pt idx="45">
                  <c:v>8.94</c:v>
                </c:pt>
                <c:pt idx="46">
                  <c:v>8.03</c:v>
                </c:pt>
                <c:pt idx="47">
                  <c:v>7.71</c:v>
                </c:pt>
                <c:pt idx="48">
                  <c:v>7.86</c:v>
                </c:pt>
                <c:pt idx="49">
                  <c:v>8.56</c:v>
                </c:pt>
                <c:pt idx="50">
                  <c:v>8.37</c:v>
                </c:pt>
                <c:pt idx="51">
                  <c:v>8.3</c:v>
                </c:pt>
                <c:pt idx="52">
                  <c:v>8.34</c:v>
                </c:pt>
                <c:pt idx="53">
                  <c:v>8.29</c:v>
                </c:pt>
                <c:pt idx="54">
                  <c:v>8.46</c:v>
                </c:pt>
                <c:pt idx="55">
                  <c:v>8.75</c:v>
                </c:pt>
                <c:pt idx="56">
                  <c:v>9.78</c:v>
                </c:pt>
                <c:pt idx="57">
                  <c:v>9.19</c:v>
                </c:pt>
                <c:pt idx="58">
                  <c:v>7.8</c:v>
                </c:pt>
                <c:pt idx="59">
                  <c:v>7.96</c:v>
                </c:pt>
                <c:pt idx="60">
                  <c:v>7.75</c:v>
                </c:pt>
                <c:pt idx="61">
                  <c:v>8.39</c:v>
                </c:pt>
                <c:pt idx="62">
                  <c:v>8.13</c:v>
                </c:pt>
                <c:pt idx="63">
                  <c:v>8.67</c:v>
                </c:pt>
                <c:pt idx="64">
                  <c:v>8.02</c:v>
                </c:pt>
                <c:pt idx="65">
                  <c:v>8.14</c:v>
                </c:pt>
                <c:pt idx="66">
                  <c:v>7.44</c:v>
                </c:pt>
                <c:pt idx="67">
                  <c:v>8.84</c:v>
                </c:pt>
                <c:pt idx="68">
                  <c:v>8.66</c:v>
                </c:pt>
                <c:pt idx="69">
                  <c:v>9.06</c:v>
                </c:pt>
                <c:pt idx="70">
                  <c:v>8.08</c:v>
                </c:pt>
                <c:pt idx="71">
                  <c:v>8.05</c:v>
                </c:pt>
                <c:pt idx="72">
                  <c:v>7.64</c:v>
                </c:pt>
                <c:pt idx="73">
                  <c:v>8.4</c:v>
                </c:pt>
                <c:pt idx="74">
                  <c:v>8.23</c:v>
                </c:pt>
                <c:pt idx="75">
                  <c:v>8.37</c:v>
                </c:pt>
                <c:pt idx="76">
                  <c:v>7.79</c:v>
                </c:pt>
                <c:pt idx="77">
                  <c:v>8.22</c:v>
                </c:pt>
                <c:pt idx="78">
                  <c:v>7.96</c:v>
                </c:pt>
                <c:pt idx="79">
                  <c:v>8.98</c:v>
                </c:pt>
                <c:pt idx="80">
                  <c:v>8.68</c:v>
                </c:pt>
                <c:pt idx="81">
                  <c:v>9.33</c:v>
                </c:pt>
                <c:pt idx="82">
                  <c:v>7.55</c:v>
                </c:pt>
                <c:pt idx="83">
                  <c:v>7.42</c:v>
                </c:pt>
                <c:pt idx="84">
                  <c:v>7.43</c:v>
                </c:pt>
                <c:pt idx="85">
                  <c:v>8.7</c:v>
                </c:pt>
                <c:pt idx="86">
                  <c:v>8.74</c:v>
                </c:pt>
                <c:pt idx="87">
                  <c:v>8.94</c:v>
                </c:pt>
                <c:pt idx="88">
                  <c:v>8.08</c:v>
                </c:pt>
                <c:pt idx="89">
                  <c:v>7.72</c:v>
                </c:pt>
                <c:pt idx="90">
                  <c:v>7.61</c:v>
                </c:pt>
                <c:pt idx="91">
                  <c:v>8.83</c:v>
                </c:pt>
                <c:pt idx="92">
                  <c:v>7.93</c:v>
                </c:pt>
                <c:pt idx="93">
                  <c:v>8.91</c:v>
                </c:pt>
                <c:pt idx="94">
                  <c:v>8.73</c:v>
                </c:pt>
                <c:pt idx="95">
                  <c:v>8.21</c:v>
                </c:pt>
                <c:pt idx="96">
                  <c:v>7.67</c:v>
                </c:pt>
                <c:pt idx="97">
                  <c:v>8.8</c:v>
                </c:pt>
                <c:pt idx="98">
                  <c:v>8.31</c:v>
                </c:pt>
                <c:pt idx="99">
                  <c:v>8.85</c:v>
                </c:pt>
                <c:pt idx="100">
                  <c:v>8.5</c:v>
                </c:pt>
                <c:pt idx="101">
                  <c:v>7.6</c:v>
                </c:pt>
                <c:pt idx="102">
                  <c:v>8.03</c:v>
                </c:pt>
                <c:pt idx="103">
                  <c:v>8.66</c:v>
                </c:pt>
                <c:pt idx="104">
                  <c:v>8.92</c:v>
                </c:pt>
                <c:pt idx="105">
                  <c:v>8.71</c:v>
                </c:pt>
                <c:pt idx="106">
                  <c:v>7.95</c:v>
                </c:pt>
                <c:pt idx="107">
                  <c:v>7.82</c:v>
                </c:pt>
                <c:pt idx="108">
                  <c:v>7.82</c:v>
                </c:pt>
                <c:pt idx="109">
                  <c:v>8.53</c:v>
                </c:pt>
                <c:pt idx="110">
                  <c:v>8.58</c:v>
                </c:pt>
                <c:pt idx="111">
                  <c:v>8.36</c:v>
                </c:pt>
                <c:pt idx="112">
                  <c:v>7.92</c:v>
                </c:pt>
                <c:pt idx="113">
                  <c:v>7.6</c:v>
                </c:pt>
                <c:pt idx="114">
                  <c:v>7.77</c:v>
                </c:pt>
                <c:pt idx="115">
                  <c:v>8.73</c:v>
                </c:pt>
                <c:pt idx="116">
                  <c:v>8.85</c:v>
                </c:pt>
                <c:pt idx="117">
                  <c:v>7.74</c:v>
                </c:pt>
                <c:pt idx="118">
                  <c:v>8.15</c:v>
                </c:pt>
                <c:pt idx="119">
                  <c:v>7.76</c:v>
                </c:pt>
                <c:pt idx="120">
                  <c:v>7.67</c:v>
                </c:pt>
                <c:pt idx="121">
                  <c:v>9.33</c:v>
                </c:pt>
                <c:pt idx="122">
                  <c:v>8.35</c:v>
                </c:pt>
                <c:pt idx="123">
                  <c:v>8.34</c:v>
                </c:pt>
                <c:pt idx="124">
                  <c:v>8.27</c:v>
                </c:pt>
                <c:pt idx="125">
                  <c:v>8.39</c:v>
                </c:pt>
                <c:pt idx="126">
                  <c:v>8.27</c:v>
                </c:pt>
                <c:pt idx="127">
                  <c:v>8.66</c:v>
                </c:pt>
                <c:pt idx="128">
                  <c:v>8.76</c:v>
                </c:pt>
                <c:pt idx="129">
                  <c:v>9.12</c:v>
                </c:pt>
                <c:pt idx="130">
                  <c:v>8.09</c:v>
                </c:pt>
                <c:pt idx="131">
                  <c:v>7.9</c:v>
                </c:pt>
                <c:pt idx="132">
                  <c:v>7.46</c:v>
                </c:pt>
                <c:pt idx="133">
                  <c:v>8.42</c:v>
                </c:pt>
                <c:pt idx="134">
                  <c:v>8.71</c:v>
                </c:pt>
                <c:pt idx="135">
                  <c:v>8.86</c:v>
                </c:pt>
                <c:pt idx="136">
                  <c:v>8.56</c:v>
                </c:pt>
                <c:pt idx="137">
                  <c:v>7.74</c:v>
                </c:pt>
                <c:pt idx="138">
                  <c:v>7.66</c:v>
                </c:pt>
                <c:pt idx="139">
                  <c:v>8.66</c:v>
                </c:pt>
                <c:pt idx="140">
                  <c:v>8.01</c:v>
                </c:pt>
                <c:pt idx="141">
                  <c:v>9.01</c:v>
                </c:pt>
                <c:pt idx="142">
                  <c:v>7.61</c:v>
                </c:pt>
                <c:pt idx="143">
                  <c:v>7.81</c:v>
                </c:pt>
                <c:pt idx="144">
                  <c:v>7.86</c:v>
                </c:pt>
                <c:pt idx="145">
                  <c:v>8.51</c:v>
                </c:pt>
                <c:pt idx="146">
                  <c:v>8.59</c:v>
                </c:pt>
                <c:pt idx="147">
                  <c:v>8.24</c:v>
                </c:pt>
                <c:pt idx="148">
                  <c:v>7.77</c:v>
                </c:pt>
                <c:pt idx="149">
                  <c:v>8.08</c:v>
                </c:pt>
                <c:pt idx="150">
                  <c:v>7.89</c:v>
                </c:pt>
                <c:pt idx="151">
                  <c:v>7.9</c:v>
                </c:pt>
                <c:pt idx="152">
                  <c:v>9.08</c:v>
                </c:pt>
                <c:pt idx="153">
                  <c:v>9.62</c:v>
                </c:pt>
                <c:pt idx="154">
                  <c:v>8.09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5.89</c:v>
                </c:pt>
                <c:pt idx="1">
                  <c:v>7.01</c:v>
                </c:pt>
                <c:pt idx="2">
                  <c:v>5.78</c:v>
                </c:pt>
                <c:pt idx="3">
                  <c:v>6.83</c:v>
                </c:pt>
                <c:pt idx="4">
                  <c:v>5.39</c:v>
                </c:pt>
                <c:pt idx="5">
                  <c:v>5.94</c:v>
                </c:pt>
                <c:pt idx="6">
                  <c:v>5.4</c:v>
                </c:pt>
                <c:pt idx="7">
                  <c:v>6.07</c:v>
                </c:pt>
                <c:pt idx="8">
                  <c:v>7.13</c:v>
                </c:pt>
                <c:pt idx="9">
                  <c:v>7.53</c:v>
                </c:pt>
                <c:pt idx="10">
                  <c:v>4.64</c:v>
                </c:pt>
                <c:pt idx="11">
                  <c:v>4.82</c:v>
                </c:pt>
                <c:pt idx="12">
                  <c:v>5.27</c:v>
                </c:pt>
                <c:pt idx="13">
                  <c:v>6.04</c:v>
                </c:pt>
                <c:pt idx="14">
                  <c:v>5.59</c:v>
                </c:pt>
                <c:pt idx="15">
                  <c:v>7.42</c:v>
                </c:pt>
                <c:pt idx="16">
                  <c:v>5.31</c:v>
                </c:pt>
                <c:pt idx="17">
                  <c:v>5.28</c:v>
                </c:pt>
                <c:pt idx="18">
                  <c:v>5.34</c:v>
                </c:pt>
                <c:pt idx="19">
                  <c:v>7.08</c:v>
                </c:pt>
                <c:pt idx="20">
                  <c:v>6.6</c:v>
                </c:pt>
                <c:pt idx="21">
                  <c:v>6.42</c:v>
                </c:pt>
                <c:pt idx="22">
                  <c:v>5.25</c:v>
                </c:pt>
                <c:pt idx="23">
                  <c:v>5.35</c:v>
                </c:pt>
                <c:pt idx="24">
                  <c:v>5.68</c:v>
                </c:pt>
                <c:pt idx="25">
                  <c:v>7.14</c:v>
                </c:pt>
                <c:pt idx="26">
                  <c:v>6.37</c:v>
                </c:pt>
                <c:pt idx="27">
                  <c:v>6.71</c:v>
                </c:pt>
                <c:pt idx="28">
                  <c:v>5.69</c:v>
                </c:pt>
                <c:pt idx="29">
                  <c:v>5.89</c:v>
                </c:pt>
                <c:pt idx="30">
                  <c:v>5.87</c:v>
                </c:pt>
                <c:pt idx="31">
                  <c:v>6.53</c:v>
                </c:pt>
                <c:pt idx="32">
                  <c:v>7.41</c:v>
                </c:pt>
                <c:pt idx="33">
                  <c:v>6.68</c:v>
                </c:pt>
                <c:pt idx="34">
                  <c:v>5.64</c:v>
                </c:pt>
                <c:pt idx="35">
                  <c:v>4.86</c:v>
                </c:pt>
                <c:pt idx="36">
                  <c:v>5.41</c:v>
                </c:pt>
                <c:pt idx="37">
                  <c:v>6.7</c:v>
                </c:pt>
                <c:pt idx="38">
                  <c:v>6.83</c:v>
                </c:pt>
                <c:pt idx="39">
                  <c:v>6.35</c:v>
                </c:pt>
                <c:pt idx="40">
                  <c:v>6.71</c:v>
                </c:pt>
                <c:pt idx="41">
                  <c:v>5.25</c:v>
                </c:pt>
                <c:pt idx="42">
                  <c:v>5.18</c:v>
                </c:pt>
                <c:pt idx="43">
                  <c:v>6.63</c:v>
                </c:pt>
                <c:pt idx="44">
                  <c:v>5.67</c:v>
                </c:pt>
                <c:pt idx="45">
                  <c:v>7.54</c:v>
                </c:pt>
                <c:pt idx="46">
                  <c:v>5.58</c:v>
                </c:pt>
                <c:pt idx="47">
                  <c:v>5.27</c:v>
                </c:pt>
                <c:pt idx="48">
                  <c:v>5.5</c:v>
                </c:pt>
                <c:pt idx="49">
                  <c:v>6.45</c:v>
                </c:pt>
                <c:pt idx="50">
                  <c:v>6.17</c:v>
                </c:pt>
                <c:pt idx="51">
                  <c:v>6.69</c:v>
                </c:pt>
                <c:pt idx="52">
                  <c:v>6.41</c:v>
                </c:pt>
                <c:pt idx="53">
                  <c:v>5.88</c:v>
                </c:pt>
                <c:pt idx="54">
                  <c:v>6.91</c:v>
                </c:pt>
                <c:pt idx="55">
                  <c:v>6.64</c:v>
                </c:pt>
                <c:pt idx="56">
                  <c:v>8.19</c:v>
                </c:pt>
                <c:pt idx="57">
                  <c:v>7.36</c:v>
                </c:pt>
                <c:pt idx="58">
                  <c:v>5.57</c:v>
                </c:pt>
                <c:pt idx="59">
                  <c:v>5.38</c:v>
                </c:pt>
                <c:pt idx="60">
                  <c:v>5.92</c:v>
                </c:pt>
                <c:pt idx="61">
                  <c:v>6.03</c:v>
                </c:pt>
                <c:pt idx="62">
                  <c:v>5.79</c:v>
                </c:pt>
                <c:pt idx="63">
                  <c:v>7.0</c:v>
                </c:pt>
                <c:pt idx="64">
                  <c:v>5.55</c:v>
                </c:pt>
                <c:pt idx="65">
                  <c:v>5.75</c:v>
                </c:pt>
                <c:pt idx="66">
                  <c:v>4.93</c:v>
                </c:pt>
                <c:pt idx="67">
                  <c:v>6.76</c:v>
                </c:pt>
                <c:pt idx="68">
                  <c:v>6.98</c:v>
                </c:pt>
                <c:pt idx="69">
                  <c:v>7.35</c:v>
                </c:pt>
                <c:pt idx="70">
                  <c:v>5.62</c:v>
                </c:pt>
                <c:pt idx="71">
                  <c:v>5.62</c:v>
                </c:pt>
                <c:pt idx="72">
                  <c:v>5.31</c:v>
                </c:pt>
                <c:pt idx="73">
                  <c:v>6.31</c:v>
                </c:pt>
                <c:pt idx="74">
                  <c:v>6.16</c:v>
                </c:pt>
                <c:pt idx="75">
                  <c:v>6.33</c:v>
                </c:pt>
                <c:pt idx="76">
                  <c:v>5.28</c:v>
                </c:pt>
                <c:pt idx="77">
                  <c:v>5.84</c:v>
                </c:pt>
                <c:pt idx="78">
                  <c:v>5.73</c:v>
                </c:pt>
                <c:pt idx="79">
                  <c:v>6.94</c:v>
                </c:pt>
                <c:pt idx="80">
                  <c:v>7.01</c:v>
                </c:pt>
                <c:pt idx="81">
                  <c:v>7.63</c:v>
                </c:pt>
                <c:pt idx="82">
                  <c:v>4.82</c:v>
                </c:pt>
                <c:pt idx="83">
                  <c:v>4.71</c:v>
                </c:pt>
                <c:pt idx="84">
                  <c:v>5.02</c:v>
                </c:pt>
                <c:pt idx="85">
                  <c:v>6.5</c:v>
                </c:pt>
                <c:pt idx="86">
                  <c:v>7.13</c:v>
                </c:pt>
                <c:pt idx="87">
                  <c:v>7.01</c:v>
                </c:pt>
                <c:pt idx="88">
                  <c:v>5.65</c:v>
                </c:pt>
                <c:pt idx="89">
                  <c:v>5.12</c:v>
                </c:pt>
                <c:pt idx="90">
                  <c:v>5.25</c:v>
                </c:pt>
                <c:pt idx="91">
                  <c:v>6.73</c:v>
                </c:pt>
                <c:pt idx="92">
                  <c:v>5.45</c:v>
                </c:pt>
                <c:pt idx="93">
                  <c:v>7.11</c:v>
                </c:pt>
                <c:pt idx="94">
                  <c:v>6.46</c:v>
                </c:pt>
                <c:pt idx="95">
                  <c:v>5.63</c:v>
                </c:pt>
                <c:pt idx="96">
                  <c:v>5.34</c:v>
                </c:pt>
                <c:pt idx="97">
                  <c:v>6.93</c:v>
                </c:pt>
                <c:pt idx="98">
                  <c:v>6.08</c:v>
                </c:pt>
                <c:pt idx="99">
                  <c:v>7.19</c:v>
                </c:pt>
                <c:pt idx="100">
                  <c:v>6.18</c:v>
                </c:pt>
                <c:pt idx="101">
                  <c:v>4.95</c:v>
                </c:pt>
                <c:pt idx="102">
                  <c:v>6.0</c:v>
                </c:pt>
                <c:pt idx="103">
                  <c:v>6.45</c:v>
                </c:pt>
                <c:pt idx="104">
                  <c:v>7.25</c:v>
                </c:pt>
                <c:pt idx="105">
                  <c:v>6.85</c:v>
                </c:pt>
                <c:pt idx="106">
                  <c:v>5.45</c:v>
                </c:pt>
                <c:pt idx="107">
                  <c:v>5.19</c:v>
                </c:pt>
                <c:pt idx="108">
                  <c:v>5.68</c:v>
                </c:pt>
                <c:pt idx="109">
                  <c:v>6.31</c:v>
                </c:pt>
                <c:pt idx="110">
                  <c:v>6.62</c:v>
                </c:pt>
                <c:pt idx="111">
                  <c:v>5.98</c:v>
                </c:pt>
                <c:pt idx="112">
                  <c:v>5.37</c:v>
                </c:pt>
                <c:pt idx="113">
                  <c:v>5.08</c:v>
                </c:pt>
                <c:pt idx="114">
                  <c:v>5.57</c:v>
                </c:pt>
                <c:pt idx="115">
                  <c:v>6.54</c:v>
                </c:pt>
                <c:pt idx="116">
                  <c:v>7.19</c:v>
                </c:pt>
                <c:pt idx="117">
                  <c:v>5.0</c:v>
                </c:pt>
                <c:pt idx="118">
                  <c:v>5.68</c:v>
                </c:pt>
                <c:pt idx="119">
                  <c:v>5.12</c:v>
                </c:pt>
                <c:pt idx="120">
                  <c:v>5.36</c:v>
                </c:pt>
                <c:pt idx="121">
                  <c:v>7.35</c:v>
                </c:pt>
                <c:pt idx="122">
                  <c:v>6.25</c:v>
                </c:pt>
                <c:pt idx="123">
                  <c:v>6.53</c:v>
                </c:pt>
                <c:pt idx="124">
                  <c:v>6.29</c:v>
                </c:pt>
                <c:pt idx="125">
                  <c:v>6.07</c:v>
                </c:pt>
                <c:pt idx="126">
                  <c:v>6.59</c:v>
                </c:pt>
                <c:pt idx="127">
                  <c:v>6.54</c:v>
                </c:pt>
                <c:pt idx="128">
                  <c:v>7.17</c:v>
                </c:pt>
                <c:pt idx="129">
                  <c:v>7.43</c:v>
                </c:pt>
                <c:pt idx="130">
                  <c:v>5.92</c:v>
                </c:pt>
                <c:pt idx="131">
                  <c:v>5.43</c:v>
                </c:pt>
                <c:pt idx="132">
                  <c:v>4.88</c:v>
                </c:pt>
                <c:pt idx="133">
                  <c:v>6.07</c:v>
                </c:pt>
                <c:pt idx="134">
                  <c:v>6.63</c:v>
                </c:pt>
                <c:pt idx="135">
                  <c:v>7.2</c:v>
                </c:pt>
                <c:pt idx="136">
                  <c:v>6.57</c:v>
                </c:pt>
                <c:pt idx="137">
                  <c:v>5.05</c:v>
                </c:pt>
                <c:pt idx="138">
                  <c:v>5.34</c:v>
                </c:pt>
                <c:pt idx="139">
                  <c:v>6.45</c:v>
                </c:pt>
                <c:pt idx="140">
                  <c:v>5.5</c:v>
                </c:pt>
                <c:pt idx="141">
                  <c:v>7.44</c:v>
                </c:pt>
                <c:pt idx="142">
                  <c:v>5.3</c:v>
                </c:pt>
                <c:pt idx="143">
                  <c:v>5.25</c:v>
                </c:pt>
                <c:pt idx="144">
                  <c:v>5.57</c:v>
                </c:pt>
                <c:pt idx="145">
                  <c:v>6.51</c:v>
                </c:pt>
                <c:pt idx="146">
                  <c:v>6.6</c:v>
                </c:pt>
                <c:pt idx="147">
                  <c:v>6.41</c:v>
                </c:pt>
                <c:pt idx="148">
                  <c:v>5.4</c:v>
                </c:pt>
                <c:pt idx="149">
                  <c:v>5.59</c:v>
                </c:pt>
                <c:pt idx="150">
                  <c:v>5.71</c:v>
                </c:pt>
                <c:pt idx="151">
                  <c:v>5.37</c:v>
                </c:pt>
                <c:pt idx="152">
                  <c:v>7.14</c:v>
                </c:pt>
                <c:pt idx="153">
                  <c:v>8.23</c:v>
                </c:pt>
                <c:pt idx="154">
                  <c:v>5.6</c:v>
                </c:pt>
              </c:numCache>
            </c:numRef>
          </c:yVal>
        </c:ser>
        <c:axId val="81357820"/>
        <c:axId val="81357821"/>
      </c:scatterChart>
      <c:valAx>
        <c:axId val="8135782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21"/>
        <c:crosses val="autoZero"/>
      </c:valAx>
      <c:valAx>
        <c:axId val="8135782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 Size (KB)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2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16.08</c:v>
                </c:pt>
                <c:pt idx="1">
                  <c:v>28.51</c:v>
                </c:pt>
                <c:pt idx="2">
                  <c:v>12.95</c:v>
                </c:pt>
                <c:pt idx="3">
                  <c:v>7.73</c:v>
                </c:pt>
                <c:pt idx="4">
                  <c:v>706.61</c:v>
                </c:pt>
                <c:pt idx="5">
                  <c:v>73.22</c:v>
                </c:pt>
                <c:pt idx="6">
                  <c:v>18.89</c:v>
                </c:pt>
                <c:pt idx="7">
                  <c:v>5.92</c:v>
                </c:pt>
                <c:pt idx="8">
                  <c:v>3.82</c:v>
                </c:pt>
                <c:pt idx="9">
                  <c:v>0.02</c:v>
                </c:pt>
                <c:pt idx="10">
                  <c:v>800.97</c:v>
                </c:pt>
                <c:pt idx="11">
                  <c:v>100.23</c:v>
                </c:pt>
                <c:pt idx="12">
                  <c:v>0.02</c:v>
                </c:pt>
                <c:pt idx="13">
                  <c:v>28.47</c:v>
                </c:pt>
                <c:pt idx="14">
                  <c:v>0.02</c:v>
                </c:pt>
                <c:pt idx="15">
                  <c:v>0.02</c:v>
                </c:pt>
                <c:pt idx="16">
                  <c:v>724.18</c:v>
                </c:pt>
                <c:pt idx="17">
                  <c:v>95.82</c:v>
                </c:pt>
                <c:pt idx="18">
                  <c:v>0.02</c:v>
                </c:pt>
                <c:pt idx="19">
                  <c:v>0.02</c:v>
                </c:pt>
                <c:pt idx="20">
                  <c:v>27.49</c:v>
                </c:pt>
                <c:pt idx="21">
                  <c:v>37.02</c:v>
                </c:pt>
                <c:pt idx="22">
                  <c:v>752.0</c:v>
                </c:pt>
                <c:pt idx="23">
                  <c:v>64.09</c:v>
                </c:pt>
                <c:pt idx="24">
                  <c:v>25.64</c:v>
                </c:pt>
                <c:pt idx="25">
                  <c:v>0.02</c:v>
                </c:pt>
                <c:pt idx="26">
                  <c:v>0.02</c:v>
                </c:pt>
                <c:pt idx="27">
                  <c:v>25.49</c:v>
                </c:pt>
                <c:pt idx="28">
                  <c:v>688.04</c:v>
                </c:pt>
                <c:pt idx="29">
                  <c:v>88.9</c:v>
                </c:pt>
                <c:pt idx="30">
                  <c:v>0.01</c:v>
                </c:pt>
                <c:pt idx="31">
                  <c:v>0.02</c:v>
                </c:pt>
                <c:pt idx="32">
                  <c:v>0.02</c:v>
                </c:pt>
                <c:pt idx="33">
                  <c:v>26.67</c:v>
                </c:pt>
                <c:pt idx="34">
                  <c:v>756.73</c:v>
                </c:pt>
                <c:pt idx="35">
                  <c:v>86.33</c:v>
                </c:pt>
                <c:pt idx="36">
                  <c:v>0.02</c:v>
                </c:pt>
                <c:pt idx="37">
                  <c:v>25.79</c:v>
                </c:pt>
                <c:pt idx="38">
                  <c:v>0.01</c:v>
                </c:pt>
                <c:pt idx="39">
                  <c:v>0.02</c:v>
                </c:pt>
                <c:pt idx="40">
                  <c:v>731.4</c:v>
                </c:pt>
                <c:pt idx="41">
                  <c:v>112.19</c:v>
                </c:pt>
                <c:pt idx="42">
                  <c:v>0.02</c:v>
                </c:pt>
                <c:pt idx="43">
                  <c:v>43.66</c:v>
                </c:pt>
                <c:pt idx="44">
                  <c:v>0.02</c:v>
                </c:pt>
                <c:pt idx="45">
                  <c:v>0.02</c:v>
                </c:pt>
                <c:pt idx="46">
                  <c:v>641.1</c:v>
                </c:pt>
                <c:pt idx="47">
                  <c:v>120.11</c:v>
                </c:pt>
                <c:pt idx="48">
                  <c:v>0.02</c:v>
                </c:pt>
                <c:pt idx="49">
                  <c:v>19.74</c:v>
                </c:pt>
                <c:pt idx="50">
                  <c:v>25.32</c:v>
                </c:pt>
                <c:pt idx="51">
                  <c:v>0.01</c:v>
                </c:pt>
                <c:pt idx="52">
                  <c:v>709.99</c:v>
                </c:pt>
                <c:pt idx="53">
                  <c:v>89.81</c:v>
                </c:pt>
                <c:pt idx="54">
                  <c:v>0.02</c:v>
                </c:pt>
                <c:pt idx="55">
                  <c:v>0.02</c:v>
                </c:pt>
                <c:pt idx="56">
                  <c:v>29.79</c:v>
                </c:pt>
                <c:pt idx="57">
                  <c:v>78.86</c:v>
                </c:pt>
                <c:pt idx="58">
                  <c:v>761.1</c:v>
                </c:pt>
                <c:pt idx="59">
                  <c:v>56.08</c:v>
                </c:pt>
                <c:pt idx="60">
                  <c:v>34.66</c:v>
                </c:pt>
                <c:pt idx="61">
                  <c:v>0.02</c:v>
                </c:pt>
                <c:pt idx="62">
                  <c:v>0.02</c:v>
                </c:pt>
                <c:pt idx="63">
                  <c:v>24.72</c:v>
                </c:pt>
                <c:pt idx="64">
                  <c:v>645.12</c:v>
                </c:pt>
                <c:pt idx="65">
                  <c:v>103.65</c:v>
                </c:pt>
                <c:pt idx="66">
                  <c:v>0.02</c:v>
                </c:pt>
                <c:pt idx="67">
                  <c:v>30.2</c:v>
                </c:pt>
                <c:pt idx="68">
                  <c:v>0.02</c:v>
                </c:pt>
                <c:pt idx="69">
                  <c:v>0.02</c:v>
                </c:pt>
                <c:pt idx="70">
                  <c:v>699.98</c:v>
                </c:pt>
                <c:pt idx="71">
                  <c:v>96.67</c:v>
                </c:pt>
                <c:pt idx="72">
                  <c:v>9.29</c:v>
                </c:pt>
                <c:pt idx="73">
                  <c:v>12.43</c:v>
                </c:pt>
                <c:pt idx="74">
                  <c:v>5.02</c:v>
                </c:pt>
                <c:pt idx="75">
                  <c:v>0.02</c:v>
                </c:pt>
                <c:pt idx="76">
                  <c:v>750.22</c:v>
                </c:pt>
                <c:pt idx="77">
                  <c:v>90.6</c:v>
                </c:pt>
                <c:pt idx="78">
                  <c:v>32.58</c:v>
                </c:pt>
                <c:pt idx="79">
                  <c:v>0.02</c:v>
                </c:pt>
                <c:pt idx="80">
                  <c:v>0.01</c:v>
                </c:pt>
                <c:pt idx="81">
                  <c:v>0.02</c:v>
                </c:pt>
                <c:pt idx="82">
                  <c:v>707.57</c:v>
                </c:pt>
                <c:pt idx="83">
                  <c:v>95.25</c:v>
                </c:pt>
                <c:pt idx="84">
                  <c:v>0.02</c:v>
                </c:pt>
                <c:pt idx="85">
                  <c:v>32.28</c:v>
                </c:pt>
                <c:pt idx="86">
                  <c:v>0.02</c:v>
                </c:pt>
                <c:pt idx="87">
                  <c:v>60.62</c:v>
                </c:pt>
                <c:pt idx="88">
                  <c:v>686.92</c:v>
                </c:pt>
                <c:pt idx="89">
                  <c:v>122.71</c:v>
                </c:pt>
                <c:pt idx="90">
                  <c:v>0.01</c:v>
                </c:pt>
                <c:pt idx="91">
                  <c:v>0.02</c:v>
                </c:pt>
                <c:pt idx="92">
                  <c:v>32.56</c:v>
                </c:pt>
                <c:pt idx="93">
                  <c:v>0.02</c:v>
                </c:pt>
                <c:pt idx="94">
                  <c:v>630.85</c:v>
                </c:pt>
                <c:pt idx="95">
                  <c:v>79.43</c:v>
                </c:pt>
                <c:pt idx="96">
                  <c:v>0.02</c:v>
                </c:pt>
                <c:pt idx="97">
                  <c:v>39.45</c:v>
                </c:pt>
                <c:pt idx="98">
                  <c:v>0.02</c:v>
                </c:pt>
                <c:pt idx="99">
                  <c:v>0.02</c:v>
                </c:pt>
                <c:pt idx="100">
                  <c:v>625.76</c:v>
                </c:pt>
                <c:pt idx="101">
                  <c:v>123.11</c:v>
                </c:pt>
                <c:pt idx="102">
                  <c:v>0.02</c:v>
                </c:pt>
                <c:pt idx="103">
                  <c:v>31.86</c:v>
                </c:pt>
                <c:pt idx="104">
                  <c:v>0.02</c:v>
                </c:pt>
                <c:pt idx="105">
                  <c:v>0.02</c:v>
                </c:pt>
                <c:pt idx="106">
                  <c:v>759.35</c:v>
                </c:pt>
                <c:pt idx="107">
                  <c:v>101.77</c:v>
                </c:pt>
                <c:pt idx="108">
                  <c:v>0.02</c:v>
                </c:pt>
                <c:pt idx="109">
                  <c:v>28.08</c:v>
                </c:pt>
                <c:pt idx="110">
                  <c:v>0.02</c:v>
                </c:pt>
                <c:pt idx="111">
                  <c:v>0.02</c:v>
                </c:pt>
                <c:pt idx="112">
                  <c:v>823.55</c:v>
                </c:pt>
                <c:pt idx="113">
                  <c:v>54.52</c:v>
                </c:pt>
                <c:pt idx="114">
                  <c:v>0.02</c:v>
                </c:pt>
                <c:pt idx="115">
                  <c:v>37.25</c:v>
                </c:pt>
                <c:pt idx="116">
                  <c:v>0.01</c:v>
                </c:pt>
                <c:pt idx="117">
                  <c:v>0.02</c:v>
                </c:pt>
                <c:pt idx="118">
                  <c:v>888.89</c:v>
                </c:pt>
                <c:pt idx="119">
                  <c:v>52.13</c:v>
                </c:pt>
                <c:pt idx="120">
                  <c:v>41.6</c:v>
                </c:pt>
                <c:pt idx="121">
                  <c:v>54.75</c:v>
                </c:pt>
                <c:pt idx="122">
                  <c:v>0.01</c:v>
                </c:pt>
                <c:pt idx="123">
                  <c:v>0.02</c:v>
                </c:pt>
                <c:pt idx="124">
                  <c:v>796.62</c:v>
                </c:pt>
                <c:pt idx="125">
                  <c:v>100.75</c:v>
                </c:pt>
                <c:pt idx="126">
                  <c:v>0.01</c:v>
                </c:pt>
                <c:pt idx="127">
                  <c:v>37.38</c:v>
                </c:pt>
                <c:pt idx="128">
                  <c:v>0.02</c:v>
                </c:pt>
                <c:pt idx="129">
                  <c:v>0.02</c:v>
                </c:pt>
                <c:pt idx="130">
                  <c:v>999.61</c:v>
                </c:pt>
                <c:pt idx="131">
                  <c:v>53.18</c:v>
                </c:pt>
                <c:pt idx="132">
                  <c:v>34.87</c:v>
                </c:pt>
                <c:pt idx="133">
                  <c:v>0.02</c:v>
                </c:pt>
                <c:pt idx="134">
                  <c:v>0.02</c:v>
                </c:pt>
                <c:pt idx="135">
                  <c:v>22.89</c:v>
                </c:pt>
                <c:pt idx="136">
                  <c:v>956.13</c:v>
                </c:pt>
                <c:pt idx="137">
                  <c:v>52.94</c:v>
                </c:pt>
                <c:pt idx="138">
                  <c:v>0.02</c:v>
                </c:pt>
                <c:pt idx="139">
                  <c:v>35.69</c:v>
                </c:pt>
                <c:pt idx="140">
                  <c:v>0.02</c:v>
                </c:pt>
                <c:pt idx="141">
                  <c:v>14.6</c:v>
                </c:pt>
                <c:pt idx="142">
                  <c:v>854.04</c:v>
                </c:pt>
                <c:pt idx="143">
                  <c:v>81.79</c:v>
                </c:pt>
                <c:pt idx="144">
                  <c:v>19.59</c:v>
                </c:pt>
                <c:pt idx="145">
                  <c:v>12.12</c:v>
                </c:pt>
                <c:pt idx="146">
                  <c:v>29.9</c:v>
                </c:pt>
                <c:pt idx="147">
                  <c:v>53.7</c:v>
                </c:pt>
                <c:pt idx="148">
                  <c:v>850.12</c:v>
                </c:pt>
                <c:pt idx="149">
                  <c:v>87.13</c:v>
                </c:pt>
                <c:pt idx="150">
                  <c:v>0.02</c:v>
                </c:pt>
                <c:pt idx="151">
                  <c:v>28.05</c:v>
                </c:pt>
                <c:pt idx="152">
                  <c:v>0.02</c:v>
                </c:pt>
                <c:pt idx="153">
                  <c:v>0.02</c:v>
                </c:pt>
                <c:pt idx="154">
                  <c:v>658.87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148.86</c:v>
                </c:pt>
                <c:pt idx="1">
                  <c:v>148.86</c:v>
                </c:pt>
                <c:pt idx="2">
                  <c:v>148.86</c:v>
                </c:pt>
                <c:pt idx="3">
                  <c:v>148.86</c:v>
                </c:pt>
                <c:pt idx="4">
                  <c:v>148.86</c:v>
                </c:pt>
                <c:pt idx="5">
                  <c:v>148.86</c:v>
                </c:pt>
                <c:pt idx="6">
                  <c:v>148.86</c:v>
                </c:pt>
                <c:pt idx="7">
                  <c:v>148.86</c:v>
                </c:pt>
                <c:pt idx="8">
                  <c:v>148.86</c:v>
                </c:pt>
                <c:pt idx="9">
                  <c:v>148.86</c:v>
                </c:pt>
                <c:pt idx="10">
                  <c:v>148.86</c:v>
                </c:pt>
                <c:pt idx="11">
                  <c:v>148.86</c:v>
                </c:pt>
                <c:pt idx="12">
                  <c:v>148.86</c:v>
                </c:pt>
                <c:pt idx="13">
                  <c:v>148.86</c:v>
                </c:pt>
                <c:pt idx="14">
                  <c:v>148.86</c:v>
                </c:pt>
                <c:pt idx="15">
                  <c:v>148.86</c:v>
                </c:pt>
                <c:pt idx="16">
                  <c:v>148.86</c:v>
                </c:pt>
                <c:pt idx="17">
                  <c:v>148.86</c:v>
                </c:pt>
                <c:pt idx="18">
                  <c:v>148.86</c:v>
                </c:pt>
                <c:pt idx="19">
                  <c:v>148.86</c:v>
                </c:pt>
                <c:pt idx="20">
                  <c:v>148.86</c:v>
                </c:pt>
                <c:pt idx="21">
                  <c:v>148.86</c:v>
                </c:pt>
                <c:pt idx="22">
                  <c:v>148.86</c:v>
                </c:pt>
                <c:pt idx="23">
                  <c:v>148.86</c:v>
                </c:pt>
                <c:pt idx="24">
                  <c:v>148.86</c:v>
                </c:pt>
                <c:pt idx="25">
                  <c:v>148.86</c:v>
                </c:pt>
                <c:pt idx="26">
                  <c:v>148.86</c:v>
                </c:pt>
                <c:pt idx="27">
                  <c:v>148.86</c:v>
                </c:pt>
                <c:pt idx="28">
                  <c:v>148.86</c:v>
                </c:pt>
                <c:pt idx="29">
                  <c:v>148.86</c:v>
                </c:pt>
                <c:pt idx="30">
                  <c:v>148.86</c:v>
                </c:pt>
                <c:pt idx="31">
                  <c:v>148.86</c:v>
                </c:pt>
                <c:pt idx="32">
                  <c:v>148.86</c:v>
                </c:pt>
                <c:pt idx="33">
                  <c:v>148.86</c:v>
                </c:pt>
                <c:pt idx="34">
                  <c:v>148.86</c:v>
                </c:pt>
                <c:pt idx="35">
                  <c:v>148.86</c:v>
                </c:pt>
                <c:pt idx="36">
                  <c:v>148.86</c:v>
                </c:pt>
                <c:pt idx="37">
                  <c:v>148.86</c:v>
                </c:pt>
                <c:pt idx="38">
                  <c:v>148.86</c:v>
                </c:pt>
                <c:pt idx="39">
                  <c:v>148.86</c:v>
                </c:pt>
                <c:pt idx="40">
                  <c:v>148.86</c:v>
                </c:pt>
                <c:pt idx="41">
                  <c:v>148.86</c:v>
                </c:pt>
                <c:pt idx="42">
                  <c:v>148.86</c:v>
                </c:pt>
                <c:pt idx="43">
                  <c:v>148.86</c:v>
                </c:pt>
                <c:pt idx="44">
                  <c:v>148.86</c:v>
                </c:pt>
                <c:pt idx="45">
                  <c:v>148.86</c:v>
                </c:pt>
                <c:pt idx="46">
                  <c:v>148.86</c:v>
                </c:pt>
                <c:pt idx="47">
                  <c:v>148.86</c:v>
                </c:pt>
                <c:pt idx="48">
                  <c:v>148.86</c:v>
                </c:pt>
                <c:pt idx="49">
                  <c:v>148.86</c:v>
                </c:pt>
                <c:pt idx="50">
                  <c:v>148.86</c:v>
                </c:pt>
                <c:pt idx="51">
                  <c:v>148.86</c:v>
                </c:pt>
                <c:pt idx="52">
                  <c:v>148.86</c:v>
                </c:pt>
                <c:pt idx="53">
                  <c:v>148.86</c:v>
                </c:pt>
                <c:pt idx="54">
                  <c:v>148.86</c:v>
                </c:pt>
                <c:pt idx="55">
                  <c:v>148.86</c:v>
                </c:pt>
                <c:pt idx="56">
                  <c:v>148.86</c:v>
                </c:pt>
                <c:pt idx="57">
                  <c:v>148.86</c:v>
                </c:pt>
                <c:pt idx="58">
                  <c:v>148.86</c:v>
                </c:pt>
                <c:pt idx="59">
                  <c:v>148.86</c:v>
                </c:pt>
                <c:pt idx="60">
                  <c:v>148.86</c:v>
                </c:pt>
                <c:pt idx="61">
                  <c:v>148.86</c:v>
                </c:pt>
                <c:pt idx="62">
                  <c:v>148.86</c:v>
                </c:pt>
                <c:pt idx="63">
                  <c:v>148.86</c:v>
                </c:pt>
                <c:pt idx="64">
                  <c:v>148.86</c:v>
                </c:pt>
                <c:pt idx="65">
                  <c:v>148.86</c:v>
                </c:pt>
                <c:pt idx="66">
                  <c:v>148.86</c:v>
                </c:pt>
                <c:pt idx="67">
                  <c:v>148.86</c:v>
                </c:pt>
                <c:pt idx="68">
                  <c:v>148.86</c:v>
                </c:pt>
                <c:pt idx="69">
                  <c:v>148.86</c:v>
                </c:pt>
                <c:pt idx="70">
                  <c:v>148.86</c:v>
                </c:pt>
                <c:pt idx="71">
                  <c:v>148.86</c:v>
                </c:pt>
                <c:pt idx="72">
                  <c:v>148.86</c:v>
                </c:pt>
                <c:pt idx="73">
                  <c:v>148.86</c:v>
                </c:pt>
                <c:pt idx="74">
                  <c:v>148.86</c:v>
                </c:pt>
                <c:pt idx="75">
                  <c:v>148.86</c:v>
                </c:pt>
                <c:pt idx="76">
                  <c:v>148.86</c:v>
                </c:pt>
                <c:pt idx="77">
                  <c:v>148.86</c:v>
                </c:pt>
                <c:pt idx="78">
                  <c:v>148.86</c:v>
                </c:pt>
                <c:pt idx="79">
                  <c:v>148.86</c:v>
                </c:pt>
                <c:pt idx="80">
                  <c:v>148.86</c:v>
                </c:pt>
                <c:pt idx="81">
                  <c:v>148.86</c:v>
                </c:pt>
                <c:pt idx="82">
                  <c:v>148.86</c:v>
                </c:pt>
                <c:pt idx="83">
                  <c:v>148.86</c:v>
                </c:pt>
                <c:pt idx="84">
                  <c:v>148.86</c:v>
                </c:pt>
                <c:pt idx="85">
                  <c:v>148.86</c:v>
                </c:pt>
                <c:pt idx="86">
                  <c:v>148.86</c:v>
                </c:pt>
                <c:pt idx="87">
                  <c:v>148.86</c:v>
                </c:pt>
                <c:pt idx="88">
                  <c:v>148.86</c:v>
                </c:pt>
                <c:pt idx="89">
                  <c:v>148.86</c:v>
                </c:pt>
                <c:pt idx="90">
                  <c:v>148.86</c:v>
                </c:pt>
                <c:pt idx="91">
                  <c:v>148.86</c:v>
                </c:pt>
                <c:pt idx="92">
                  <c:v>148.86</c:v>
                </c:pt>
                <c:pt idx="93">
                  <c:v>148.86</c:v>
                </c:pt>
                <c:pt idx="94">
                  <c:v>148.86</c:v>
                </c:pt>
                <c:pt idx="95">
                  <c:v>148.86</c:v>
                </c:pt>
                <c:pt idx="96">
                  <c:v>148.86</c:v>
                </c:pt>
                <c:pt idx="97">
                  <c:v>148.86</c:v>
                </c:pt>
                <c:pt idx="98">
                  <c:v>148.86</c:v>
                </c:pt>
                <c:pt idx="99">
                  <c:v>148.86</c:v>
                </c:pt>
                <c:pt idx="100">
                  <c:v>148.86</c:v>
                </c:pt>
                <c:pt idx="101">
                  <c:v>148.86</c:v>
                </c:pt>
                <c:pt idx="102">
                  <c:v>148.86</c:v>
                </c:pt>
                <c:pt idx="103">
                  <c:v>148.86</c:v>
                </c:pt>
                <c:pt idx="104">
                  <c:v>148.86</c:v>
                </c:pt>
                <c:pt idx="105">
                  <c:v>148.86</c:v>
                </c:pt>
                <c:pt idx="106">
                  <c:v>148.86</c:v>
                </c:pt>
                <c:pt idx="107">
                  <c:v>148.86</c:v>
                </c:pt>
                <c:pt idx="108">
                  <c:v>148.86</c:v>
                </c:pt>
                <c:pt idx="109">
                  <c:v>148.86</c:v>
                </c:pt>
                <c:pt idx="110">
                  <c:v>148.86</c:v>
                </c:pt>
                <c:pt idx="111">
                  <c:v>148.86</c:v>
                </c:pt>
                <c:pt idx="112">
                  <c:v>148.86</c:v>
                </c:pt>
                <c:pt idx="113">
                  <c:v>148.86</c:v>
                </c:pt>
                <c:pt idx="114">
                  <c:v>148.86</c:v>
                </c:pt>
                <c:pt idx="115">
                  <c:v>148.86</c:v>
                </c:pt>
                <c:pt idx="116">
                  <c:v>148.86</c:v>
                </c:pt>
                <c:pt idx="117">
                  <c:v>148.86</c:v>
                </c:pt>
                <c:pt idx="118">
                  <c:v>148.86</c:v>
                </c:pt>
                <c:pt idx="119">
                  <c:v>148.86</c:v>
                </c:pt>
                <c:pt idx="120">
                  <c:v>148.86</c:v>
                </c:pt>
                <c:pt idx="121">
                  <c:v>148.86</c:v>
                </c:pt>
                <c:pt idx="122">
                  <c:v>148.86</c:v>
                </c:pt>
                <c:pt idx="123">
                  <c:v>148.86</c:v>
                </c:pt>
                <c:pt idx="124">
                  <c:v>148.86</c:v>
                </c:pt>
                <c:pt idx="125">
                  <c:v>148.86</c:v>
                </c:pt>
                <c:pt idx="126">
                  <c:v>148.86</c:v>
                </c:pt>
                <c:pt idx="127">
                  <c:v>148.86</c:v>
                </c:pt>
                <c:pt idx="128">
                  <c:v>148.86</c:v>
                </c:pt>
                <c:pt idx="129">
                  <c:v>148.86</c:v>
                </c:pt>
                <c:pt idx="130">
                  <c:v>148.86</c:v>
                </c:pt>
                <c:pt idx="131">
                  <c:v>148.86</c:v>
                </c:pt>
                <c:pt idx="132">
                  <c:v>148.86</c:v>
                </c:pt>
                <c:pt idx="133">
                  <c:v>148.86</c:v>
                </c:pt>
                <c:pt idx="134">
                  <c:v>148.86</c:v>
                </c:pt>
                <c:pt idx="135">
                  <c:v>148.86</c:v>
                </c:pt>
                <c:pt idx="136">
                  <c:v>148.86</c:v>
                </c:pt>
                <c:pt idx="137">
                  <c:v>148.86</c:v>
                </c:pt>
                <c:pt idx="138">
                  <c:v>148.86</c:v>
                </c:pt>
                <c:pt idx="139">
                  <c:v>148.86</c:v>
                </c:pt>
                <c:pt idx="140">
                  <c:v>148.86</c:v>
                </c:pt>
                <c:pt idx="141">
                  <c:v>148.86</c:v>
                </c:pt>
                <c:pt idx="142">
                  <c:v>148.86</c:v>
                </c:pt>
                <c:pt idx="143">
                  <c:v>148.86</c:v>
                </c:pt>
                <c:pt idx="144">
                  <c:v>148.86</c:v>
                </c:pt>
                <c:pt idx="145">
                  <c:v>148.86</c:v>
                </c:pt>
                <c:pt idx="146">
                  <c:v>148.86</c:v>
                </c:pt>
                <c:pt idx="147">
                  <c:v>148.86</c:v>
                </c:pt>
                <c:pt idx="148">
                  <c:v>148.86</c:v>
                </c:pt>
                <c:pt idx="149">
                  <c:v>148.86</c:v>
                </c:pt>
                <c:pt idx="150">
                  <c:v>148.86</c:v>
                </c:pt>
                <c:pt idx="151">
                  <c:v>148.86</c:v>
                </c:pt>
                <c:pt idx="152">
                  <c:v>148.86</c:v>
                </c:pt>
                <c:pt idx="153">
                  <c:v>148.86</c:v>
                </c:pt>
                <c:pt idx="154">
                  <c:v>148.86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796.62</c:v>
                </c:pt>
                <c:pt idx="1">
                  <c:v>796.62</c:v>
                </c:pt>
                <c:pt idx="2">
                  <c:v>796.62</c:v>
                </c:pt>
                <c:pt idx="3">
                  <c:v>796.62</c:v>
                </c:pt>
                <c:pt idx="4">
                  <c:v>796.62</c:v>
                </c:pt>
                <c:pt idx="5">
                  <c:v>796.62</c:v>
                </c:pt>
                <c:pt idx="6">
                  <c:v>796.62</c:v>
                </c:pt>
                <c:pt idx="7">
                  <c:v>796.62</c:v>
                </c:pt>
                <c:pt idx="8">
                  <c:v>796.62</c:v>
                </c:pt>
                <c:pt idx="9">
                  <c:v>796.62</c:v>
                </c:pt>
                <c:pt idx="10">
                  <c:v>796.62</c:v>
                </c:pt>
                <c:pt idx="11">
                  <c:v>796.62</c:v>
                </c:pt>
                <c:pt idx="12">
                  <c:v>796.62</c:v>
                </c:pt>
                <c:pt idx="13">
                  <c:v>796.62</c:v>
                </c:pt>
                <c:pt idx="14">
                  <c:v>796.62</c:v>
                </c:pt>
                <c:pt idx="15">
                  <c:v>796.62</c:v>
                </c:pt>
                <c:pt idx="16">
                  <c:v>796.62</c:v>
                </c:pt>
                <c:pt idx="17">
                  <c:v>796.62</c:v>
                </c:pt>
                <c:pt idx="18">
                  <c:v>796.62</c:v>
                </c:pt>
                <c:pt idx="19">
                  <c:v>796.62</c:v>
                </c:pt>
                <c:pt idx="20">
                  <c:v>796.62</c:v>
                </c:pt>
                <c:pt idx="21">
                  <c:v>796.62</c:v>
                </c:pt>
                <c:pt idx="22">
                  <c:v>796.62</c:v>
                </c:pt>
                <c:pt idx="23">
                  <c:v>796.62</c:v>
                </c:pt>
                <c:pt idx="24">
                  <c:v>796.62</c:v>
                </c:pt>
                <c:pt idx="25">
                  <c:v>796.62</c:v>
                </c:pt>
                <c:pt idx="26">
                  <c:v>796.62</c:v>
                </c:pt>
                <c:pt idx="27">
                  <c:v>796.62</c:v>
                </c:pt>
                <c:pt idx="28">
                  <c:v>796.62</c:v>
                </c:pt>
                <c:pt idx="29">
                  <c:v>796.62</c:v>
                </c:pt>
                <c:pt idx="30">
                  <c:v>796.62</c:v>
                </c:pt>
                <c:pt idx="31">
                  <c:v>796.62</c:v>
                </c:pt>
                <c:pt idx="32">
                  <c:v>796.62</c:v>
                </c:pt>
                <c:pt idx="33">
                  <c:v>796.62</c:v>
                </c:pt>
                <c:pt idx="34">
                  <c:v>796.62</c:v>
                </c:pt>
                <c:pt idx="35">
                  <c:v>796.62</c:v>
                </c:pt>
                <c:pt idx="36">
                  <c:v>796.62</c:v>
                </c:pt>
                <c:pt idx="37">
                  <c:v>796.62</c:v>
                </c:pt>
                <c:pt idx="38">
                  <c:v>796.62</c:v>
                </c:pt>
                <c:pt idx="39">
                  <c:v>796.62</c:v>
                </c:pt>
                <c:pt idx="40">
                  <c:v>796.62</c:v>
                </c:pt>
                <c:pt idx="41">
                  <c:v>796.62</c:v>
                </c:pt>
                <c:pt idx="42">
                  <c:v>796.62</c:v>
                </c:pt>
                <c:pt idx="43">
                  <c:v>796.62</c:v>
                </c:pt>
                <c:pt idx="44">
                  <c:v>796.62</c:v>
                </c:pt>
                <c:pt idx="45">
                  <c:v>796.62</c:v>
                </c:pt>
                <c:pt idx="46">
                  <c:v>796.62</c:v>
                </c:pt>
                <c:pt idx="47">
                  <c:v>796.62</c:v>
                </c:pt>
                <c:pt idx="48">
                  <c:v>796.62</c:v>
                </c:pt>
                <c:pt idx="49">
                  <c:v>796.62</c:v>
                </c:pt>
                <c:pt idx="50">
                  <c:v>796.62</c:v>
                </c:pt>
                <c:pt idx="51">
                  <c:v>796.62</c:v>
                </c:pt>
                <c:pt idx="52">
                  <c:v>796.62</c:v>
                </c:pt>
                <c:pt idx="53">
                  <c:v>796.62</c:v>
                </c:pt>
                <c:pt idx="54">
                  <c:v>796.62</c:v>
                </c:pt>
                <c:pt idx="55">
                  <c:v>796.62</c:v>
                </c:pt>
                <c:pt idx="56">
                  <c:v>796.62</c:v>
                </c:pt>
                <c:pt idx="57">
                  <c:v>796.62</c:v>
                </c:pt>
                <c:pt idx="58">
                  <c:v>796.62</c:v>
                </c:pt>
                <c:pt idx="59">
                  <c:v>796.62</c:v>
                </c:pt>
                <c:pt idx="60">
                  <c:v>796.62</c:v>
                </c:pt>
                <c:pt idx="61">
                  <c:v>796.62</c:v>
                </c:pt>
                <c:pt idx="62">
                  <c:v>796.62</c:v>
                </c:pt>
                <c:pt idx="63">
                  <c:v>796.62</c:v>
                </c:pt>
                <c:pt idx="64">
                  <c:v>796.62</c:v>
                </c:pt>
                <c:pt idx="65">
                  <c:v>796.62</c:v>
                </c:pt>
                <c:pt idx="66">
                  <c:v>796.62</c:v>
                </c:pt>
                <c:pt idx="67">
                  <c:v>796.62</c:v>
                </c:pt>
                <c:pt idx="68">
                  <c:v>796.62</c:v>
                </c:pt>
                <c:pt idx="69">
                  <c:v>796.62</c:v>
                </c:pt>
                <c:pt idx="70">
                  <c:v>796.62</c:v>
                </c:pt>
                <c:pt idx="71">
                  <c:v>796.62</c:v>
                </c:pt>
                <c:pt idx="72">
                  <c:v>796.62</c:v>
                </c:pt>
                <c:pt idx="73">
                  <c:v>796.62</c:v>
                </c:pt>
                <c:pt idx="74">
                  <c:v>796.62</c:v>
                </c:pt>
                <c:pt idx="75">
                  <c:v>796.62</c:v>
                </c:pt>
                <c:pt idx="76">
                  <c:v>796.62</c:v>
                </c:pt>
                <c:pt idx="77">
                  <c:v>796.62</c:v>
                </c:pt>
                <c:pt idx="78">
                  <c:v>796.62</c:v>
                </c:pt>
                <c:pt idx="79">
                  <c:v>796.62</c:v>
                </c:pt>
                <c:pt idx="80">
                  <c:v>796.62</c:v>
                </c:pt>
                <c:pt idx="81">
                  <c:v>796.62</c:v>
                </c:pt>
                <c:pt idx="82">
                  <c:v>796.62</c:v>
                </c:pt>
                <c:pt idx="83">
                  <c:v>796.62</c:v>
                </c:pt>
                <c:pt idx="84">
                  <c:v>796.62</c:v>
                </c:pt>
                <c:pt idx="85">
                  <c:v>796.62</c:v>
                </c:pt>
                <c:pt idx="86">
                  <c:v>796.62</c:v>
                </c:pt>
                <c:pt idx="87">
                  <c:v>796.62</c:v>
                </c:pt>
                <c:pt idx="88">
                  <c:v>796.62</c:v>
                </c:pt>
                <c:pt idx="89">
                  <c:v>796.62</c:v>
                </c:pt>
                <c:pt idx="90">
                  <c:v>796.62</c:v>
                </c:pt>
                <c:pt idx="91">
                  <c:v>796.62</c:v>
                </c:pt>
                <c:pt idx="92">
                  <c:v>796.62</c:v>
                </c:pt>
                <c:pt idx="93">
                  <c:v>796.62</c:v>
                </c:pt>
                <c:pt idx="94">
                  <c:v>796.62</c:v>
                </c:pt>
                <c:pt idx="95">
                  <c:v>796.62</c:v>
                </c:pt>
                <c:pt idx="96">
                  <c:v>796.62</c:v>
                </c:pt>
                <c:pt idx="97">
                  <c:v>796.62</c:v>
                </c:pt>
                <c:pt idx="98">
                  <c:v>796.62</c:v>
                </c:pt>
                <c:pt idx="99">
                  <c:v>796.62</c:v>
                </c:pt>
                <c:pt idx="100">
                  <c:v>796.62</c:v>
                </c:pt>
                <c:pt idx="101">
                  <c:v>796.62</c:v>
                </c:pt>
                <c:pt idx="102">
                  <c:v>796.62</c:v>
                </c:pt>
                <c:pt idx="103">
                  <c:v>796.62</c:v>
                </c:pt>
                <c:pt idx="104">
                  <c:v>796.62</c:v>
                </c:pt>
                <c:pt idx="105">
                  <c:v>796.62</c:v>
                </c:pt>
                <c:pt idx="106">
                  <c:v>796.62</c:v>
                </c:pt>
                <c:pt idx="107">
                  <c:v>796.62</c:v>
                </c:pt>
                <c:pt idx="108">
                  <c:v>796.62</c:v>
                </c:pt>
                <c:pt idx="109">
                  <c:v>796.62</c:v>
                </c:pt>
                <c:pt idx="110">
                  <c:v>796.62</c:v>
                </c:pt>
                <c:pt idx="111">
                  <c:v>796.62</c:v>
                </c:pt>
                <c:pt idx="112">
                  <c:v>796.62</c:v>
                </c:pt>
                <c:pt idx="113">
                  <c:v>796.62</c:v>
                </c:pt>
                <c:pt idx="114">
                  <c:v>796.62</c:v>
                </c:pt>
                <c:pt idx="115">
                  <c:v>796.62</c:v>
                </c:pt>
                <c:pt idx="116">
                  <c:v>796.62</c:v>
                </c:pt>
                <c:pt idx="117">
                  <c:v>796.62</c:v>
                </c:pt>
                <c:pt idx="118">
                  <c:v>796.62</c:v>
                </c:pt>
                <c:pt idx="119">
                  <c:v>796.62</c:v>
                </c:pt>
                <c:pt idx="120">
                  <c:v>796.62</c:v>
                </c:pt>
                <c:pt idx="121">
                  <c:v>796.62</c:v>
                </c:pt>
                <c:pt idx="122">
                  <c:v>796.62</c:v>
                </c:pt>
                <c:pt idx="123">
                  <c:v>796.62</c:v>
                </c:pt>
                <c:pt idx="124">
                  <c:v>796.62</c:v>
                </c:pt>
                <c:pt idx="125">
                  <c:v>796.62</c:v>
                </c:pt>
                <c:pt idx="126">
                  <c:v>796.62</c:v>
                </c:pt>
                <c:pt idx="127">
                  <c:v>796.62</c:v>
                </c:pt>
                <c:pt idx="128">
                  <c:v>796.62</c:v>
                </c:pt>
                <c:pt idx="129">
                  <c:v>796.62</c:v>
                </c:pt>
                <c:pt idx="130">
                  <c:v>796.62</c:v>
                </c:pt>
                <c:pt idx="131">
                  <c:v>796.62</c:v>
                </c:pt>
                <c:pt idx="132">
                  <c:v>796.62</c:v>
                </c:pt>
                <c:pt idx="133">
                  <c:v>796.62</c:v>
                </c:pt>
                <c:pt idx="134">
                  <c:v>796.62</c:v>
                </c:pt>
                <c:pt idx="135">
                  <c:v>796.62</c:v>
                </c:pt>
                <c:pt idx="136">
                  <c:v>796.62</c:v>
                </c:pt>
                <c:pt idx="137">
                  <c:v>796.62</c:v>
                </c:pt>
                <c:pt idx="138">
                  <c:v>796.62</c:v>
                </c:pt>
                <c:pt idx="139">
                  <c:v>796.62</c:v>
                </c:pt>
                <c:pt idx="140">
                  <c:v>796.62</c:v>
                </c:pt>
                <c:pt idx="141">
                  <c:v>796.62</c:v>
                </c:pt>
                <c:pt idx="142">
                  <c:v>796.62</c:v>
                </c:pt>
                <c:pt idx="143">
                  <c:v>796.62</c:v>
                </c:pt>
                <c:pt idx="144">
                  <c:v>796.62</c:v>
                </c:pt>
                <c:pt idx="145">
                  <c:v>796.62</c:v>
                </c:pt>
                <c:pt idx="146">
                  <c:v>796.62</c:v>
                </c:pt>
                <c:pt idx="147">
                  <c:v>796.62</c:v>
                </c:pt>
                <c:pt idx="148">
                  <c:v>796.62</c:v>
                </c:pt>
                <c:pt idx="149">
                  <c:v>796.62</c:v>
                </c:pt>
                <c:pt idx="150">
                  <c:v>796.62</c:v>
                </c:pt>
                <c:pt idx="151">
                  <c:v>796.62</c:v>
                </c:pt>
                <c:pt idx="152">
                  <c:v>796.62</c:v>
                </c:pt>
                <c:pt idx="153">
                  <c:v>796.62</c:v>
                </c:pt>
                <c:pt idx="154">
                  <c:v>796.62</c:v>
                </c:pt>
              </c:numCache>
            </c:numRef>
          </c:yVal>
        </c:ser>
        <c:axId val="81357822"/>
        <c:axId val="81357823"/>
      </c:scatterChart>
      <c:valAx>
        <c:axId val="8135782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23"/>
        <c:crosses val="autoZero"/>
      </c:valAx>
      <c:valAx>
        <c:axId val="8135782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2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Util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0.21</c:v>
                </c:pt>
                <c:pt idx="1">
                  <c:v>0.26</c:v>
                </c:pt>
                <c:pt idx="2">
                  <c:v>0.19</c:v>
                </c:pt>
                <c:pt idx="3">
                  <c:v>0.11</c:v>
                </c:pt>
                <c:pt idx="4">
                  <c:v>3.48</c:v>
                </c:pt>
                <c:pt idx="5">
                  <c:v>0.5</c:v>
                </c:pt>
                <c:pt idx="6">
                  <c:v>0.28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3.78</c:v>
                </c:pt>
                <c:pt idx="11">
                  <c:v>1.29</c:v>
                </c:pt>
                <c:pt idx="12">
                  <c:v>0.0</c:v>
                </c:pt>
                <c:pt idx="13">
                  <c:v>0.39</c:v>
                </c:pt>
                <c:pt idx="14">
                  <c:v>0.0</c:v>
                </c:pt>
                <c:pt idx="15">
                  <c:v>0.0</c:v>
                </c:pt>
                <c:pt idx="16">
                  <c:v>4.39</c:v>
                </c:pt>
                <c:pt idx="17">
                  <c:v>1.53</c:v>
                </c:pt>
                <c:pt idx="18">
                  <c:v>0.0</c:v>
                </c:pt>
                <c:pt idx="19">
                  <c:v>0.0</c:v>
                </c:pt>
                <c:pt idx="20">
                  <c:v>0.19</c:v>
                </c:pt>
                <c:pt idx="21">
                  <c:v>0.25</c:v>
                </c:pt>
                <c:pt idx="22">
                  <c:v>4.13</c:v>
                </c:pt>
                <c:pt idx="23">
                  <c:v>0.58</c:v>
                </c:pt>
                <c:pt idx="24">
                  <c:v>0.24</c:v>
                </c:pt>
                <c:pt idx="25">
                  <c:v>0.0</c:v>
                </c:pt>
                <c:pt idx="26">
                  <c:v>0.0</c:v>
                </c:pt>
                <c:pt idx="27">
                  <c:v>0.15</c:v>
                </c:pt>
                <c:pt idx="28">
                  <c:v>5.25</c:v>
                </c:pt>
                <c:pt idx="29">
                  <c:v>0.76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0.45</c:v>
                </c:pt>
                <c:pt idx="34">
                  <c:v>6.23</c:v>
                </c:pt>
                <c:pt idx="35">
                  <c:v>0.74</c:v>
                </c:pt>
                <c:pt idx="36">
                  <c:v>0.0</c:v>
                </c:pt>
                <c:pt idx="37">
                  <c:v>0.17</c:v>
                </c:pt>
                <c:pt idx="38">
                  <c:v>0.0</c:v>
                </c:pt>
                <c:pt idx="39">
                  <c:v>0.0</c:v>
                </c:pt>
                <c:pt idx="40">
                  <c:v>4.78</c:v>
                </c:pt>
                <c:pt idx="41">
                  <c:v>0.9</c:v>
                </c:pt>
                <c:pt idx="42">
                  <c:v>0.0</c:v>
                </c:pt>
                <c:pt idx="43">
                  <c:v>0.66</c:v>
                </c:pt>
                <c:pt idx="44">
                  <c:v>0.0</c:v>
                </c:pt>
                <c:pt idx="45">
                  <c:v>0.0</c:v>
                </c:pt>
                <c:pt idx="46">
                  <c:v>2.98</c:v>
                </c:pt>
                <c:pt idx="47">
                  <c:v>1.14</c:v>
                </c:pt>
                <c:pt idx="48">
                  <c:v>0.0</c:v>
                </c:pt>
                <c:pt idx="49">
                  <c:v>0.21</c:v>
                </c:pt>
                <c:pt idx="50">
                  <c:v>0.2</c:v>
                </c:pt>
                <c:pt idx="51">
                  <c:v>0.0</c:v>
                </c:pt>
                <c:pt idx="52">
                  <c:v>4.48</c:v>
                </c:pt>
                <c:pt idx="53">
                  <c:v>0.97</c:v>
                </c:pt>
                <c:pt idx="54">
                  <c:v>0.0</c:v>
                </c:pt>
                <c:pt idx="55">
                  <c:v>0.0</c:v>
                </c:pt>
                <c:pt idx="56">
                  <c:v>0.18</c:v>
                </c:pt>
                <c:pt idx="57">
                  <c:v>0.56</c:v>
                </c:pt>
                <c:pt idx="58">
                  <c:v>3.52</c:v>
                </c:pt>
                <c:pt idx="59">
                  <c:v>0.49</c:v>
                </c:pt>
                <c:pt idx="60">
                  <c:v>0.2</c:v>
                </c:pt>
                <c:pt idx="61">
                  <c:v>0.0</c:v>
                </c:pt>
                <c:pt idx="62">
                  <c:v>0.0</c:v>
                </c:pt>
                <c:pt idx="63">
                  <c:v>0.28</c:v>
                </c:pt>
                <c:pt idx="64">
                  <c:v>3.99</c:v>
                </c:pt>
                <c:pt idx="65">
                  <c:v>0.61</c:v>
                </c:pt>
                <c:pt idx="66">
                  <c:v>0.0</c:v>
                </c:pt>
                <c:pt idx="67">
                  <c:v>0.31</c:v>
                </c:pt>
                <c:pt idx="68">
                  <c:v>0.0</c:v>
                </c:pt>
                <c:pt idx="69">
                  <c:v>0.0</c:v>
                </c:pt>
                <c:pt idx="70">
                  <c:v>3.69</c:v>
                </c:pt>
                <c:pt idx="71">
                  <c:v>1.02</c:v>
                </c:pt>
                <c:pt idx="72">
                  <c:v>0.29</c:v>
                </c:pt>
                <c:pt idx="73">
                  <c:v>0.17</c:v>
                </c:pt>
                <c:pt idx="74">
                  <c:v>0.0</c:v>
                </c:pt>
                <c:pt idx="75">
                  <c:v>0.0</c:v>
                </c:pt>
                <c:pt idx="76">
                  <c:v>4.83</c:v>
                </c:pt>
                <c:pt idx="77">
                  <c:v>0.37</c:v>
                </c:pt>
                <c:pt idx="78">
                  <c:v>0.23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4.41</c:v>
                </c:pt>
                <c:pt idx="83">
                  <c:v>0.59</c:v>
                </c:pt>
                <c:pt idx="84">
                  <c:v>0.0</c:v>
                </c:pt>
                <c:pt idx="85">
                  <c:v>0.31</c:v>
                </c:pt>
                <c:pt idx="86">
                  <c:v>0.0</c:v>
                </c:pt>
                <c:pt idx="87">
                  <c:v>0.64</c:v>
                </c:pt>
                <c:pt idx="88">
                  <c:v>4.21</c:v>
                </c:pt>
                <c:pt idx="89">
                  <c:v>0.73</c:v>
                </c:pt>
                <c:pt idx="90">
                  <c:v>0.0</c:v>
                </c:pt>
                <c:pt idx="91">
                  <c:v>0.0</c:v>
                </c:pt>
                <c:pt idx="92">
                  <c:v>0.34</c:v>
                </c:pt>
                <c:pt idx="93">
                  <c:v>0.0</c:v>
                </c:pt>
                <c:pt idx="94">
                  <c:v>3.01</c:v>
                </c:pt>
                <c:pt idx="95">
                  <c:v>0.27</c:v>
                </c:pt>
                <c:pt idx="96">
                  <c:v>0.0</c:v>
                </c:pt>
                <c:pt idx="97">
                  <c:v>0.42</c:v>
                </c:pt>
                <c:pt idx="98">
                  <c:v>0.0</c:v>
                </c:pt>
                <c:pt idx="99">
                  <c:v>0.0</c:v>
                </c:pt>
                <c:pt idx="100">
                  <c:v>3.86</c:v>
                </c:pt>
                <c:pt idx="101">
                  <c:v>0.74</c:v>
                </c:pt>
                <c:pt idx="102">
                  <c:v>0.0</c:v>
                </c:pt>
                <c:pt idx="103">
                  <c:v>0.23</c:v>
                </c:pt>
                <c:pt idx="104">
                  <c:v>0.0</c:v>
                </c:pt>
                <c:pt idx="105">
                  <c:v>0.0</c:v>
                </c:pt>
                <c:pt idx="106">
                  <c:v>4.93</c:v>
                </c:pt>
                <c:pt idx="107">
                  <c:v>0.78</c:v>
                </c:pt>
                <c:pt idx="108">
                  <c:v>0.0</c:v>
                </c:pt>
                <c:pt idx="109">
                  <c:v>0.25</c:v>
                </c:pt>
                <c:pt idx="110">
                  <c:v>0.0</c:v>
                </c:pt>
                <c:pt idx="111">
                  <c:v>0.0</c:v>
                </c:pt>
                <c:pt idx="112">
                  <c:v>4.93</c:v>
                </c:pt>
                <c:pt idx="113">
                  <c:v>0.3</c:v>
                </c:pt>
                <c:pt idx="114">
                  <c:v>0.0</c:v>
                </c:pt>
                <c:pt idx="115">
                  <c:v>0.5</c:v>
                </c:pt>
                <c:pt idx="116">
                  <c:v>0.0</c:v>
                </c:pt>
                <c:pt idx="117">
                  <c:v>0.0</c:v>
                </c:pt>
                <c:pt idx="118">
                  <c:v>5.17</c:v>
                </c:pt>
                <c:pt idx="119">
                  <c:v>0.29</c:v>
                </c:pt>
                <c:pt idx="120">
                  <c:v>0.19</c:v>
                </c:pt>
                <c:pt idx="121">
                  <c:v>0.45</c:v>
                </c:pt>
                <c:pt idx="122">
                  <c:v>0.0</c:v>
                </c:pt>
                <c:pt idx="123">
                  <c:v>0.0</c:v>
                </c:pt>
                <c:pt idx="124">
                  <c:v>5.17</c:v>
                </c:pt>
                <c:pt idx="125">
                  <c:v>0.49</c:v>
                </c:pt>
                <c:pt idx="126">
                  <c:v>0.0</c:v>
                </c:pt>
                <c:pt idx="127">
                  <c:v>0.15</c:v>
                </c:pt>
                <c:pt idx="128">
                  <c:v>0.0</c:v>
                </c:pt>
                <c:pt idx="129">
                  <c:v>0.0</c:v>
                </c:pt>
                <c:pt idx="130">
                  <c:v>6.07</c:v>
                </c:pt>
                <c:pt idx="131">
                  <c:v>0.23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0.2</c:v>
                </c:pt>
                <c:pt idx="136">
                  <c:v>3.58</c:v>
                </c:pt>
                <c:pt idx="137">
                  <c:v>0.19</c:v>
                </c:pt>
                <c:pt idx="138">
                  <c:v>0.0</c:v>
                </c:pt>
                <c:pt idx="139">
                  <c:v>0.16</c:v>
                </c:pt>
                <c:pt idx="140">
                  <c:v>0.0</c:v>
                </c:pt>
                <c:pt idx="141">
                  <c:v>0.0</c:v>
                </c:pt>
                <c:pt idx="142">
                  <c:v>3.92</c:v>
                </c:pt>
                <c:pt idx="143">
                  <c:v>0.36</c:v>
                </c:pt>
                <c:pt idx="144">
                  <c:v>0.19</c:v>
                </c:pt>
                <c:pt idx="145">
                  <c:v>0.13</c:v>
                </c:pt>
                <c:pt idx="146">
                  <c:v>0.21</c:v>
                </c:pt>
                <c:pt idx="147">
                  <c:v>0.3</c:v>
                </c:pt>
                <c:pt idx="148">
                  <c:v>3.83</c:v>
                </c:pt>
                <c:pt idx="149">
                  <c:v>0.52</c:v>
                </c:pt>
                <c:pt idx="150">
                  <c:v>0.0</c:v>
                </c:pt>
                <c:pt idx="151">
                  <c:v>0.14</c:v>
                </c:pt>
                <c:pt idx="152">
                  <c:v>0.0</c:v>
                </c:pt>
                <c:pt idx="153">
                  <c:v>0.0</c:v>
                </c:pt>
                <c:pt idx="154">
                  <c:v>3.15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Utilization (%)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0.90</c:v>
                </c:pt>
                <c:pt idx="1">
                  <c:v>0.90</c:v>
                </c:pt>
                <c:pt idx="2">
                  <c:v>0.90</c:v>
                </c:pt>
                <c:pt idx="3">
                  <c:v>0.90</c:v>
                </c:pt>
                <c:pt idx="4">
                  <c:v>0.90</c:v>
                </c:pt>
                <c:pt idx="5">
                  <c:v>0.90</c:v>
                </c:pt>
                <c:pt idx="6">
                  <c:v>0.90</c:v>
                </c:pt>
                <c:pt idx="7">
                  <c:v>0.90</c:v>
                </c:pt>
                <c:pt idx="8">
                  <c:v>0.90</c:v>
                </c:pt>
                <c:pt idx="9">
                  <c:v>0.90</c:v>
                </c:pt>
                <c:pt idx="10">
                  <c:v>0.90</c:v>
                </c:pt>
                <c:pt idx="11">
                  <c:v>0.90</c:v>
                </c:pt>
                <c:pt idx="12">
                  <c:v>0.90</c:v>
                </c:pt>
                <c:pt idx="13">
                  <c:v>0.90</c:v>
                </c:pt>
                <c:pt idx="14">
                  <c:v>0.90</c:v>
                </c:pt>
                <c:pt idx="15">
                  <c:v>0.90</c:v>
                </c:pt>
                <c:pt idx="16">
                  <c:v>0.90</c:v>
                </c:pt>
                <c:pt idx="17">
                  <c:v>0.90</c:v>
                </c:pt>
                <c:pt idx="18">
                  <c:v>0.90</c:v>
                </c:pt>
                <c:pt idx="19">
                  <c:v>0.90</c:v>
                </c:pt>
                <c:pt idx="20">
                  <c:v>0.90</c:v>
                </c:pt>
                <c:pt idx="21">
                  <c:v>0.90</c:v>
                </c:pt>
                <c:pt idx="22">
                  <c:v>0.90</c:v>
                </c:pt>
                <c:pt idx="23">
                  <c:v>0.90</c:v>
                </c:pt>
                <c:pt idx="24">
                  <c:v>0.90</c:v>
                </c:pt>
                <c:pt idx="25">
                  <c:v>0.90</c:v>
                </c:pt>
                <c:pt idx="26">
                  <c:v>0.90</c:v>
                </c:pt>
                <c:pt idx="27">
                  <c:v>0.90</c:v>
                </c:pt>
                <c:pt idx="28">
                  <c:v>0.90</c:v>
                </c:pt>
                <c:pt idx="29">
                  <c:v>0.90</c:v>
                </c:pt>
                <c:pt idx="30">
                  <c:v>0.90</c:v>
                </c:pt>
                <c:pt idx="31">
                  <c:v>0.90</c:v>
                </c:pt>
                <c:pt idx="32">
                  <c:v>0.90</c:v>
                </c:pt>
                <c:pt idx="33">
                  <c:v>0.90</c:v>
                </c:pt>
                <c:pt idx="34">
                  <c:v>0.90</c:v>
                </c:pt>
                <c:pt idx="35">
                  <c:v>0.90</c:v>
                </c:pt>
                <c:pt idx="36">
                  <c:v>0.90</c:v>
                </c:pt>
                <c:pt idx="37">
                  <c:v>0.90</c:v>
                </c:pt>
                <c:pt idx="38">
                  <c:v>0.90</c:v>
                </c:pt>
                <c:pt idx="39">
                  <c:v>0.90</c:v>
                </c:pt>
                <c:pt idx="40">
                  <c:v>0.90</c:v>
                </c:pt>
                <c:pt idx="41">
                  <c:v>0.90</c:v>
                </c:pt>
                <c:pt idx="42">
                  <c:v>0.90</c:v>
                </c:pt>
                <c:pt idx="43">
                  <c:v>0.90</c:v>
                </c:pt>
                <c:pt idx="44">
                  <c:v>0.90</c:v>
                </c:pt>
                <c:pt idx="45">
                  <c:v>0.90</c:v>
                </c:pt>
                <c:pt idx="46">
                  <c:v>0.90</c:v>
                </c:pt>
                <c:pt idx="47">
                  <c:v>0.90</c:v>
                </c:pt>
                <c:pt idx="48">
                  <c:v>0.90</c:v>
                </c:pt>
                <c:pt idx="49">
                  <c:v>0.90</c:v>
                </c:pt>
                <c:pt idx="50">
                  <c:v>0.90</c:v>
                </c:pt>
                <c:pt idx="51">
                  <c:v>0.90</c:v>
                </c:pt>
                <c:pt idx="52">
                  <c:v>0.90</c:v>
                </c:pt>
                <c:pt idx="53">
                  <c:v>0.90</c:v>
                </c:pt>
                <c:pt idx="54">
                  <c:v>0.90</c:v>
                </c:pt>
                <c:pt idx="55">
                  <c:v>0.90</c:v>
                </c:pt>
                <c:pt idx="56">
                  <c:v>0.90</c:v>
                </c:pt>
                <c:pt idx="57">
                  <c:v>0.90</c:v>
                </c:pt>
                <c:pt idx="58">
                  <c:v>0.90</c:v>
                </c:pt>
                <c:pt idx="59">
                  <c:v>0.90</c:v>
                </c:pt>
                <c:pt idx="60">
                  <c:v>0.90</c:v>
                </c:pt>
                <c:pt idx="61">
                  <c:v>0.90</c:v>
                </c:pt>
                <c:pt idx="62">
                  <c:v>0.90</c:v>
                </c:pt>
                <c:pt idx="63">
                  <c:v>0.90</c:v>
                </c:pt>
                <c:pt idx="64">
                  <c:v>0.90</c:v>
                </c:pt>
                <c:pt idx="65">
                  <c:v>0.90</c:v>
                </c:pt>
                <c:pt idx="66">
                  <c:v>0.90</c:v>
                </c:pt>
                <c:pt idx="67">
                  <c:v>0.90</c:v>
                </c:pt>
                <c:pt idx="68">
                  <c:v>0.90</c:v>
                </c:pt>
                <c:pt idx="69">
                  <c:v>0.90</c:v>
                </c:pt>
                <c:pt idx="70">
                  <c:v>0.90</c:v>
                </c:pt>
                <c:pt idx="71">
                  <c:v>0.90</c:v>
                </c:pt>
                <c:pt idx="72">
                  <c:v>0.90</c:v>
                </c:pt>
                <c:pt idx="73">
                  <c:v>0.90</c:v>
                </c:pt>
                <c:pt idx="74">
                  <c:v>0.90</c:v>
                </c:pt>
                <c:pt idx="75">
                  <c:v>0.90</c:v>
                </c:pt>
                <c:pt idx="76">
                  <c:v>0.90</c:v>
                </c:pt>
                <c:pt idx="77">
                  <c:v>0.90</c:v>
                </c:pt>
                <c:pt idx="78">
                  <c:v>0.90</c:v>
                </c:pt>
                <c:pt idx="79">
                  <c:v>0.90</c:v>
                </c:pt>
                <c:pt idx="80">
                  <c:v>0.90</c:v>
                </c:pt>
                <c:pt idx="81">
                  <c:v>0.90</c:v>
                </c:pt>
                <c:pt idx="82">
                  <c:v>0.90</c:v>
                </c:pt>
                <c:pt idx="83">
                  <c:v>0.90</c:v>
                </c:pt>
                <c:pt idx="84">
                  <c:v>0.90</c:v>
                </c:pt>
                <c:pt idx="85">
                  <c:v>0.90</c:v>
                </c:pt>
                <c:pt idx="86">
                  <c:v>0.90</c:v>
                </c:pt>
                <c:pt idx="87">
                  <c:v>0.90</c:v>
                </c:pt>
                <c:pt idx="88">
                  <c:v>0.90</c:v>
                </c:pt>
                <c:pt idx="89">
                  <c:v>0.90</c:v>
                </c:pt>
                <c:pt idx="90">
                  <c:v>0.90</c:v>
                </c:pt>
                <c:pt idx="91">
                  <c:v>0.90</c:v>
                </c:pt>
                <c:pt idx="92">
                  <c:v>0.90</c:v>
                </c:pt>
                <c:pt idx="93">
                  <c:v>0.90</c:v>
                </c:pt>
                <c:pt idx="94">
                  <c:v>0.90</c:v>
                </c:pt>
                <c:pt idx="95">
                  <c:v>0.90</c:v>
                </c:pt>
                <c:pt idx="96">
                  <c:v>0.90</c:v>
                </c:pt>
                <c:pt idx="97">
                  <c:v>0.90</c:v>
                </c:pt>
                <c:pt idx="98">
                  <c:v>0.90</c:v>
                </c:pt>
                <c:pt idx="99">
                  <c:v>0.90</c:v>
                </c:pt>
                <c:pt idx="100">
                  <c:v>0.90</c:v>
                </c:pt>
                <c:pt idx="101">
                  <c:v>0.90</c:v>
                </c:pt>
                <c:pt idx="102">
                  <c:v>0.90</c:v>
                </c:pt>
                <c:pt idx="103">
                  <c:v>0.90</c:v>
                </c:pt>
                <c:pt idx="104">
                  <c:v>0.90</c:v>
                </c:pt>
                <c:pt idx="105">
                  <c:v>0.90</c:v>
                </c:pt>
                <c:pt idx="106">
                  <c:v>0.90</c:v>
                </c:pt>
                <c:pt idx="107">
                  <c:v>0.90</c:v>
                </c:pt>
                <c:pt idx="108">
                  <c:v>0.90</c:v>
                </c:pt>
                <c:pt idx="109">
                  <c:v>0.90</c:v>
                </c:pt>
                <c:pt idx="110">
                  <c:v>0.90</c:v>
                </c:pt>
                <c:pt idx="111">
                  <c:v>0.90</c:v>
                </c:pt>
                <c:pt idx="112">
                  <c:v>0.90</c:v>
                </c:pt>
                <c:pt idx="113">
                  <c:v>0.90</c:v>
                </c:pt>
                <c:pt idx="114">
                  <c:v>0.90</c:v>
                </c:pt>
                <c:pt idx="115">
                  <c:v>0.90</c:v>
                </c:pt>
                <c:pt idx="116">
                  <c:v>0.90</c:v>
                </c:pt>
                <c:pt idx="117">
                  <c:v>0.90</c:v>
                </c:pt>
                <c:pt idx="118">
                  <c:v>0.90</c:v>
                </c:pt>
                <c:pt idx="119">
                  <c:v>0.90</c:v>
                </c:pt>
                <c:pt idx="120">
                  <c:v>0.90</c:v>
                </c:pt>
                <c:pt idx="121">
                  <c:v>0.90</c:v>
                </c:pt>
                <c:pt idx="122">
                  <c:v>0.90</c:v>
                </c:pt>
                <c:pt idx="123">
                  <c:v>0.90</c:v>
                </c:pt>
                <c:pt idx="124">
                  <c:v>0.90</c:v>
                </c:pt>
                <c:pt idx="125">
                  <c:v>0.90</c:v>
                </c:pt>
                <c:pt idx="126">
                  <c:v>0.90</c:v>
                </c:pt>
                <c:pt idx="127">
                  <c:v>0.90</c:v>
                </c:pt>
                <c:pt idx="128">
                  <c:v>0.90</c:v>
                </c:pt>
                <c:pt idx="129">
                  <c:v>0.90</c:v>
                </c:pt>
                <c:pt idx="130">
                  <c:v>0.90</c:v>
                </c:pt>
                <c:pt idx="131">
                  <c:v>0.90</c:v>
                </c:pt>
                <c:pt idx="132">
                  <c:v>0.90</c:v>
                </c:pt>
                <c:pt idx="133">
                  <c:v>0.90</c:v>
                </c:pt>
                <c:pt idx="134">
                  <c:v>0.90</c:v>
                </c:pt>
                <c:pt idx="135">
                  <c:v>0.90</c:v>
                </c:pt>
                <c:pt idx="136">
                  <c:v>0.90</c:v>
                </c:pt>
                <c:pt idx="137">
                  <c:v>0.90</c:v>
                </c:pt>
                <c:pt idx="138">
                  <c:v>0.90</c:v>
                </c:pt>
                <c:pt idx="139">
                  <c:v>0.90</c:v>
                </c:pt>
                <c:pt idx="140">
                  <c:v>0.90</c:v>
                </c:pt>
                <c:pt idx="141">
                  <c:v>0.90</c:v>
                </c:pt>
                <c:pt idx="142">
                  <c:v>0.90</c:v>
                </c:pt>
                <c:pt idx="143">
                  <c:v>0.90</c:v>
                </c:pt>
                <c:pt idx="144">
                  <c:v>0.90</c:v>
                </c:pt>
                <c:pt idx="145">
                  <c:v>0.90</c:v>
                </c:pt>
                <c:pt idx="146">
                  <c:v>0.90</c:v>
                </c:pt>
                <c:pt idx="147">
                  <c:v>0.90</c:v>
                </c:pt>
                <c:pt idx="148">
                  <c:v>0.90</c:v>
                </c:pt>
                <c:pt idx="149">
                  <c:v>0.90</c:v>
                </c:pt>
                <c:pt idx="150">
                  <c:v>0.90</c:v>
                </c:pt>
                <c:pt idx="151">
                  <c:v>0.90</c:v>
                </c:pt>
                <c:pt idx="152">
                  <c:v>0.90</c:v>
                </c:pt>
                <c:pt idx="153">
                  <c:v>0.90</c:v>
                </c:pt>
                <c:pt idx="154">
                  <c:v>0.90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Utilization (%)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4.83</c:v>
                </c:pt>
                <c:pt idx="1">
                  <c:v>4.83</c:v>
                </c:pt>
                <c:pt idx="2">
                  <c:v>4.83</c:v>
                </c:pt>
                <c:pt idx="3">
                  <c:v>4.83</c:v>
                </c:pt>
                <c:pt idx="4">
                  <c:v>4.83</c:v>
                </c:pt>
                <c:pt idx="5">
                  <c:v>4.83</c:v>
                </c:pt>
                <c:pt idx="6">
                  <c:v>4.83</c:v>
                </c:pt>
                <c:pt idx="7">
                  <c:v>4.83</c:v>
                </c:pt>
                <c:pt idx="8">
                  <c:v>4.83</c:v>
                </c:pt>
                <c:pt idx="9">
                  <c:v>4.83</c:v>
                </c:pt>
                <c:pt idx="10">
                  <c:v>4.83</c:v>
                </c:pt>
                <c:pt idx="11">
                  <c:v>4.83</c:v>
                </c:pt>
                <c:pt idx="12">
                  <c:v>4.83</c:v>
                </c:pt>
                <c:pt idx="13">
                  <c:v>4.83</c:v>
                </c:pt>
                <c:pt idx="14">
                  <c:v>4.83</c:v>
                </c:pt>
                <c:pt idx="15">
                  <c:v>4.83</c:v>
                </c:pt>
                <c:pt idx="16">
                  <c:v>4.83</c:v>
                </c:pt>
                <c:pt idx="17">
                  <c:v>4.83</c:v>
                </c:pt>
                <c:pt idx="18">
                  <c:v>4.83</c:v>
                </c:pt>
                <c:pt idx="19">
                  <c:v>4.83</c:v>
                </c:pt>
                <c:pt idx="20">
                  <c:v>4.83</c:v>
                </c:pt>
                <c:pt idx="21">
                  <c:v>4.83</c:v>
                </c:pt>
                <c:pt idx="22">
                  <c:v>4.83</c:v>
                </c:pt>
                <c:pt idx="23">
                  <c:v>4.83</c:v>
                </c:pt>
                <c:pt idx="24">
                  <c:v>4.83</c:v>
                </c:pt>
                <c:pt idx="25">
                  <c:v>4.83</c:v>
                </c:pt>
                <c:pt idx="26">
                  <c:v>4.83</c:v>
                </c:pt>
                <c:pt idx="27">
                  <c:v>4.83</c:v>
                </c:pt>
                <c:pt idx="28">
                  <c:v>4.83</c:v>
                </c:pt>
                <c:pt idx="29">
                  <c:v>4.83</c:v>
                </c:pt>
                <c:pt idx="30">
                  <c:v>4.83</c:v>
                </c:pt>
                <c:pt idx="31">
                  <c:v>4.83</c:v>
                </c:pt>
                <c:pt idx="32">
                  <c:v>4.83</c:v>
                </c:pt>
                <c:pt idx="33">
                  <c:v>4.83</c:v>
                </c:pt>
                <c:pt idx="34">
                  <c:v>4.83</c:v>
                </c:pt>
                <c:pt idx="35">
                  <c:v>4.83</c:v>
                </c:pt>
                <c:pt idx="36">
                  <c:v>4.83</c:v>
                </c:pt>
                <c:pt idx="37">
                  <c:v>4.83</c:v>
                </c:pt>
                <c:pt idx="38">
                  <c:v>4.83</c:v>
                </c:pt>
                <c:pt idx="39">
                  <c:v>4.83</c:v>
                </c:pt>
                <c:pt idx="40">
                  <c:v>4.83</c:v>
                </c:pt>
                <c:pt idx="41">
                  <c:v>4.83</c:v>
                </c:pt>
                <c:pt idx="42">
                  <c:v>4.83</c:v>
                </c:pt>
                <c:pt idx="43">
                  <c:v>4.83</c:v>
                </c:pt>
                <c:pt idx="44">
                  <c:v>4.83</c:v>
                </c:pt>
                <c:pt idx="45">
                  <c:v>4.83</c:v>
                </c:pt>
                <c:pt idx="46">
                  <c:v>4.83</c:v>
                </c:pt>
                <c:pt idx="47">
                  <c:v>4.83</c:v>
                </c:pt>
                <c:pt idx="48">
                  <c:v>4.83</c:v>
                </c:pt>
                <c:pt idx="49">
                  <c:v>4.83</c:v>
                </c:pt>
                <c:pt idx="50">
                  <c:v>4.83</c:v>
                </c:pt>
                <c:pt idx="51">
                  <c:v>4.83</c:v>
                </c:pt>
                <c:pt idx="52">
                  <c:v>4.83</c:v>
                </c:pt>
                <c:pt idx="53">
                  <c:v>4.83</c:v>
                </c:pt>
                <c:pt idx="54">
                  <c:v>4.83</c:v>
                </c:pt>
                <c:pt idx="55">
                  <c:v>4.83</c:v>
                </c:pt>
                <c:pt idx="56">
                  <c:v>4.83</c:v>
                </c:pt>
                <c:pt idx="57">
                  <c:v>4.83</c:v>
                </c:pt>
                <c:pt idx="58">
                  <c:v>4.83</c:v>
                </c:pt>
                <c:pt idx="59">
                  <c:v>4.83</c:v>
                </c:pt>
                <c:pt idx="60">
                  <c:v>4.83</c:v>
                </c:pt>
                <c:pt idx="61">
                  <c:v>4.83</c:v>
                </c:pt>
                <c:pt idx="62">
                  <c:v>4.83</c:v>
                </c:pt>
                <c:pt idx="63">
                  <c:v>4.83</c:v>
                </c:pt>
                <c:pt idx="64">
                  <c:v>4.83</c:v>
                </c:pt>
                <c:pt idx="65">
                  <c:v>4.83</c:v>
                </c:pt>
                <c:pt idx="66">
                  <c:v>4.83</c:v>
                </c:pt>
                <c:pt idx="67">
                  <c:v>4.83</c:v>
                </c:pt>
                <c:pt idx="68">
                  <c:v>4.83</c:v>
                </c:pt>
                <c:pt idx="69">
                  <c:v>4.83</c:v>
                </c:pt>
                <c:pt idx="70">
                  <c:v>4.83</c:v>
                </c:pt>
                <c:pt idx="71">
                  <c:v>4.83</c:v>
                </c:pt>
                <c:pt idx="72">
                  <c:v>4.83</c:v>
                </c:pt>
                <c:pt idx="73">
                  <c:v>4.83</c:v>
                </c:pt>
                <c:pt idx="74">
                  <c:v>4.83</c:v>
                </c:pt>
                <c:pt idx="75">
                  <c:v>4.83</c:v>
                </c:pt>
                <c:pt idx="76">
                  <c:v>4.83</c:v>
                </c:pt>
                <c:pt idx="77">
                  <c:v>4.83</c:v>
                </c:pt>
                <c:pt idx="78">
                  <c:v>4.83</c:v>
                </c:pt>
                <c:pt idx="79">
                  <c:v>4.83</c:v>
                </c:pt>
                <c:pt idx="80">
                  <c:v>4.83</c:v>
                </c:pt>
                <c:pt idx="81">
                  <c:v>4.83</c:v>
                </c:pt>
                <c:pt idx="82">
                  <c:v>4.83</c:v>
                </c:pt>
                <c:pt idx="83">
                  <c:v>4.83</c:v>
                </c:pt>
                <c:pt idx="84">
                  <c:v>4.83</c:v>
                </c:pt>
                <c:pt idx="85">
                  <c:v>4.83</c:v>
                </c:pt>
                <c:pt idx="86">
                  <c:v>4.83</c:v>
                </c:pt>
                <c:pt idx="87">
                  <c:v>4.83</c:v>
                </c:pt>
                <c:pt idx="88">
                  <c:v>4.83</c:v>
                </c:pt>
                <c:pt idx="89">
                  <c:v>4.83</c:v>
                </c:pt>
                <c:pt idx="90">
                  <c:v>4.83</c:v>
                </c:pt>
                <c:pt idx="91">
                  <c:v>4.83</c:v>
                </c:pt>
                <c:pt idx="92">
                  <c:v>4.83</c:v>
                </c:pt>
                <c:pt idx="93">
                  <c:v>4.83</c:v>
                </c:pt>
                <c:pt idx="94">
                  <c:v>4.83</c:v>
                </c:pt>
                <c:pt idx="95">
                  <c:v>4.83</c:v>
                </c:pt>
                <c:pt idx="96">
                  <c:v>4.83</c:v>
                </c:pt>
                <c:pt idx="97">
                  <c:v>4.83</c:v>
                </c:pt>
                <c:pt idx="98">
                  <c:v>4.83</c:v>
                </c:pt>
                <c:pt idx="99">
                  <c:v>4.83</c:v>
                </c:pt>
                <c:pt idx="100">
                  <c:v>4.83</c:v>
                </c:pt>
                <c:pt idx="101">
                  <c:v>4.83</c:v>
                </c:pt>
                <c:pt idx="102">
                  <c:v>4.83</c:v>
                </c:pt>
                <c:pt idx="103">
                  <c:v>4.83</c:v>
                </c:pt>
                <c:pt idx="104">
                  <c:v>4.83</c:v>
                </c:pt>
                <c:pt idx="105">
                  <c:v>4.83</c:v>
                </c:pt>
                <c:pt idx="106">
                  <c:v>4.83</c:v>
                </c:pt>
                <c:pt idx="107">
                  <c:v>4.83</c:v>
                </c:pt>
                <c:pt idx="108">
                  <c:v>4.83</c:v>
                </c:pt>
                <c:pt idx="109">
                  <c:v>4.83</c:v>
                </c:pt>
                <c:pt idx="110">
                  <c:v>4.83</c:v>
                </c:pt>
                <c:pt idx="111">
                  <c:v>4.83</c:v>
                </c:pt>
                <c:pt idx="112">
                  <c:v>4.83</c:v>
                </c:pt>
                <c:pt idx="113">
                  <c:v>4.83</c:v>
                </c:pt>
                <c:pt idx="114">
                  <c:v>4.83</c:v>
                </c:pt>
                <c:pt idx="115">
                  <c:v>4.83</c:v>
                </c:pt>
                <c:pt idx="116">
                  <c:v>4.83</c:v>
                </c:pt>
                <c:pt idx="117">
                  <c:v>4.83</c:v>
                </c:pt>
                <c:pt idx="118">
                  <c:v>4.83</c:v>
                </c:pt>
                <c:pt idx="119">
                  <c:v>4.83</c:v>
                </c:pt>
                <c:pt idx="120">
                  <c:v>4.83</c:v>
                </c:pt>
                <c:pt idx="121">
                  <c:v>4.83</c:v>
                </c:pt>
                <c:pt idx="122">
                  <c:v>4.83</c:v>
                </c:pt>
                <c:pt idx="123">
                  <c:v>4.83</c:v>
                </c:pt>
                <c:pt idx="124">
                  <c:v>4.83</c:v>
                </c:pt>
                <c:pt idx="125">
                  <c:v>4.83</c:v>
                </c:pt>
                <c:pt idx="126">
                  <c:v>4.83</c:v>
                </c:pt>
                <c:pt idx="127">
                  <c:v>4.83</c:v>
                </c:pt>
                <c:pt idx="128">
                  <c:v>4.83</c:v>
                </c:pt>
                <c:pt idx="129">
                  <c:v>4.83</c:v>
                </c:pt>
                <c:pt idx="130">
                  <c:v>4.83</c:v>
                </c:pt>
                <c:pt idx="131">
                  <c:v>4.83</c:v>
                </c:pt>
                <c:pt idx="132">
                  <c:v>4.83</c:v>
                </c:pt>
                <c:pt idx="133">
                  <c:v>4.83</c:v>
                </c:pt>
                <c:pt idx="134">
                  <c:v>4.83</c:v>
                </c:pt>
                <c:pt idx="135">
                  <c:v>4.83</c:v>
                </c:pt>
                <c:pt idx="136">
                  <c:v>4.83</c:v>
                </c:pt>
                <c:pt idx="137">
                  <c:v>4.83</c:v>
                </c:pt>
                <c:pt idx="138">
                  <c:v>4.83</c:v>
                </c:pt>
                <c:pt idx="139">
                  <c:v>4.83</c:v>
                </c:pt>
                <c:pt idx="140">
                  <c:v>4.83</c:v>
                </c:pt>
                <c:pt idx="141">
                  <c:v>4.83</c:v>
                </c:pt>
                <c:pt idx="142">
                  <c:v>4.83</c:v>
                </c:pt>
                <c:pt idx="143">
                  <c:v>4.83</c:v>
                </c:pt>
                <c:pt idx="144">
                  <c:v>4.83</c:v>
                </c:pt>
                <c:pt idx="145">
                  <c:v>4.83</c:v>
                </c:pt>
                <c:pt idx="146">
                  <c:v>4.83</c:v>
                </c:pt>
                <c:pt idx="147">
                  <c:v>4.83</c:v>
                </c:pt>
                <c:pt idx="148">
                  <c:v>4.83</c:v>
                </c:pt>
                <c:pt idx="149">
                  <c:v>4.83</c:v>
                </c:pt>
                <c:pt idx="150">
                  <c:v>4.83</c:v>
                </c:pt>
                <c:pt idx="151">
                  <c:v>4.83</c:v>
                </c:pt>
                <c:pt idx="152">
                  <c:v>4.83</c:v>
                </c:pt>
                <c:pt idx="153">
                  <c:v>4.83</c:v>
                </c:pt>
                <c:pt idx="154">
                  <c:v>4.83</c:v>
                </c:pt>
              </c:numCache>
            </c:numRef>
          </c:yVal>
        </c:ser>
        <c:axId val="81357824"/>
        <c:axId val="81357825"/>
      </c:scatterChart>
      <c:valAx>
        <c:axId val="8135782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25"/>
        <c:crosses val="autoZero"/>
      </c:valAx>
      <c:valAx>
        <c:axId val="8135782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Util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2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8.5</c:v>
                </c:pt>
                <c:pt idx="1">
                  <c:v>14.9</c:v>
                </c:pt>
                <c:pt idx="2">
                  <c:v>7.15</c:v>
                </c:pt>
                <c:pt idx="3">
                  <c:v>4.3</c:v>
                </c:pt>
                <c:pt idx="4">
                  <c:v>357.05</c:v>
                </c:pt>
                <c:pt idx="5">
                  <c:v>36.86</c:v>
                </c:pt>
                <c:pt idx="6">
                  <c:v>10.19</c:v>
                </c:pt>
                <c:pt idx="7">
                  <c:v>3.23</c:v>
                </c:pt>
                <c:pt idx="8">
                  <c:v>2.17</c:v>
                </c:pt>
                <c:pt idx="9">
                  <c:v>0.02</c:v>
                </c:pt>
                <c:pt idx="10">
                  <c:v>405.13</c:v>
                </c:pt>
                <c:pt idx="11">
                  <c:v>51.17</c:v>
                </c:pt>
                <c:pt idx="12">
                  <c:v>0.02</c:v>
                </c:pt>
                <c:pt idx="13">
                  <c:v>15.37</c:v>
                </c:pt>
                <c:pt idx="14">
                  <c:v>0.02</c:v>
                </c:pt>
                <c:pt idx="15">
                  <c:v>0.02</c:v>
                </c:pt>
                <c:pt idx="16">
                  <c:v>367.08</c:v>
                </c:pt>
                <c:pt idx="17">
                  <c:v>48.42</c:v>
                </c:pt>
                <c:pt idx="18">
                  <c:v>0.02</c:v>
                </c:pt>
                <c:pt idx="19">
                  <c:v>0.02</c:v>
                </c:pt>
                <c:pt idx="20">
                  <c:v>15.03</c:v>
                </c:pt>
                <c:pt idx="21">
                  <c:v>19.42</c:v>
                </c:pt>
                <c:pt idx="22">
                  <c:v>379.97</c:v>
                </c:pt>
                <c:pt idx="23">
                  <c:v>32.14</c:v>
                </c:pt>
                <c:pt idx="24">
                  <c:v>13.41</c:v>
                </c:pt>
                <c:pt idx="25">
                  <c:v>0.02</c:v>
                </c:pt>
                <c:pt idx="26">
                  <c:v>0.02</c:v>
                </c:pt>
                <c:pt idx="27">
                  <c:v>14.03</c:v>
                </c:pt>
                <c:pt idx="28">
                  <c:v>347.83</c:v>
                </c:pt>
                <c:pt idx="29">
                  <c:v>45.02</c:v>
                </c:pt>
                <c:pt idx="30">
                  <c:v>0.01</c:v>
                </c:pt>
                <c:pt idx="31">
                  <c:v>0.02</c:v>
                </c:pt>
                <c:pt idx="32">
                  <c:v>0.02</c:v>
                </c:pt>
                <c:pt idx="33">
                  <c:v>14.96</c:v>
                </c:pt>
                <c:pt idx="34">
                  <c:v>382.39</c:v>
                </c:pt>
                <c:pt idx="35">
                  <c:v>44.03</c:v>
                </c:pt>
                <c:pt idx="36">
                  <c:v>0.02</c:v>
                </c:pt>
                <c:pt idx="37">
                  <c:v>13.91</c:v>
                </c:pt>
                <c:pt idx="38">
                  <c:v>0.01</c:v>
                </c:pt>
                <c:pt idx="39">
                  <c:v>0.02</c:v>
                </c:pt>
                <c:pt idx="40">
                  <c:v>370.13</c:v>
                </c:pt>
                <c:pt idx="41">
                  <c:v>56.57</c:v>
                </c:pt>
                <c:pt idx="42">
                  <c:v>0.02</c:v>
                </c:pt>
                <c:pt idx="43">
                  <c:v>22.85</c:v>
                </c:pt>
                <c:pt idx="44">
                  <c:v>0.02</c:v>
                </c:pt>
                <c:pt idx="45">
                  <c:v>0.02</c:v>
                </c:pt>
                <c:pt idx="46">
                  <c:v>325.31</c:v>
                </c:pt>
                <c:pt idx="47">
                  <c:v>60.71</c:v>
                </c:pt>
                <c:pt idx="48">
                  <c:v>0.02</c:v>
                </c:pt>
                <c:pt idx="49">
                  <c:v>10.74</c:v>
                </c:pt>
                <c:pt idx="50">
                  <c:v>13.37</c:v>
                </c:pt>
                <c:pt idx="51">
                  <c:v>0.01</c:v>
                </c:pt>
                <c:pt idx="52">
                  <c:v>359.13</c:v>
                </c:pt>
                <c:pt idx="53">
                  <c:v>45.49</c:v>
                </c:pt>
                <c:pt idx="54">
                  <c:v>0.02</c:v>
                </c:pt>
                <c:pt idx="55">
                  <c:v>0.02</c:v>
                </c:pt>
                <c:pt idx="56">
                  <c:v>16.12</c:v>
                </c:pt>
                <c:pt idx="57">
                  <c:v>40.38</c:v>
                </c:pt>
                <c:pt idx="58">
                  <c:v>384.96</c:v>
                </c:pt>
                <c:pt idx="59">
                  <c:v>28.41</c:v>
                </c:pt>
                <c:pt idx="60">
                  <c:v>17.96</c:v>
                </c:pt>
                <c:pt idx="61">
                  <c:v>0.02</c:v>
                </c:pt>
                <c:pt idx="62">
                  <c:v>0.02</c:v>
                </c:pt>
                <c:pt idx="63">
                  <c:v>13.64</c:v>
                </c:pt>
                <c:pt idx="64">
                  <c:v>326.24</c:v>
                </c:pt>
                <c:pt idx="65">
                  <c:v>52.28</c:v>
                </c:pt>
                <c:pt idx="66">
                  <c:v>0.02</c:v>
                </c:pt>
                <c:pt idx="67">
                  <c:v>15.98</c:v>
                </c:pt>
                <c:pt idx="68">
                  <c:v>0.02</c:v>
                </c:pt>
                <c:pt idx="69">
                  <c:v>0.02</c:v>
                </c:pt>
                <c:pt idx="70">
                  <c:v>354.64</c:v>
                </c:pt>
                <c:pt idx="71">
                  <c:v>49.9</c:v>
                </c:pt>
                <c:pt idx="72">
                  <c:v>4.91</c:v>
                </c:pt>
                <c:pt idx="73">
                  <c:v>6.55</c:v>
                </c:pt>
                <c:pt idx="74">
                  <c:v>2.77</c:v>
                </c:pt>
                <c:pt idx="75">
                  <c:v>0.02</c:v>
                </c:pt>
                <c:pt idx="76">
                  <c:v>379.76</c:v>
                </c:pt>
                <c:pt idx="77">
                  <c:v>46.42</c:v>
                </c:pt>
                <c:pt idx="78">
                  <c:v>17.18</c:v>
                </c:pt>
                <c:pt idx="79">
                  <c:v>0.02</c:v>
                </c:pt>
                <c:pt idx="80">
                  <c:v>0.01</c:v>
                </c:pt>
                <c:pt idx="81">
                  <c:v>0.02</c:v>
                </c:pt>
                <c:pt idx="82">
                  <c:v>359.24</c:v>
                </c:pt>
                <c:pt idx="83">
                  <c:v>48.54</c:v>
                </c:pt>
                <c:pt idx="84">
                  <c:v>0.02</c:v>
                </c:pt>
                <c:pt idx="85">
                  <c:v>17.15</c:v>
                </c:pt>
                <c:pt idx="86">
                  <c:v>0.02</c:v>
                </c:pt>
                <c:pt idx="87">
                  <c:v>31.74</c:v>
                </c:pt>
                <c:pt idx="88">
                  <c:v>347.15</c:v>
                </c:pt>
                <c:pt idx="89">
                  <c:v>62.03</c:v>
                </c:pt>
                <c:pt idx="90">
                  <c:v>0.01</c:v>
                </c:pt>
                <c:pt idx="91">
                  <c:v>0.02</c:v>
                </c:pt>
                <c:pt idx="92">
                  <c:v>17.71</c:v>
                </c:pt>
                <c:pt idx="93">
                  <c:v>0.02</c:v>
                </c:pt>
                <c:pt idx="94">
                  <c:v>318.12</c:v>
                </c:pt>
                <c:pt idx="95">
                  <c:v>40.24</c:v>
                </c:pt>
                <c:pt idx="96">
                  <c:v>0.02</c:v>
                </c:pt>
                <c:pt idx="97">
                  <c:v>20.91</c:v>
                </c:pt>
                <c:pt idx="98">
                  <c:v>0.02</c:v>
                </c:pt>
                <c:pt idx="99">
                  <c:v>0.02</c:v>
                </c:pt>
                <c:pt idx="100">
                  <c:v>316.63</c:v>
                </c:pt>
                <c:pt idx="101">
                  <c:v>62.09</c:v>
                </c:pt>
                <c:pt idx="102">
                  <c:v>0.02</c:v>
                </c:pt>
                <c:pt idx="103">
                  <c:v>16.77</c:v>
                </c:pt>
                <c:pt idx="104">
                  <c:v>0.02</c:v>
                </c:pt>
                <c:pt idx="105">
                  <c:v>0.02</c:v>
                </c:pt>
                <c:pt idx="106">
                  <c:v>385.06</c:v>
                </c:pt>
                <c:pt idx="107">
                  <c:v>51.4</c:v>
                </c:pt>
                <c:pt idx="108">
                  <c:v>0.02</c:v>
                </c:pt>
                <c:pt idx="109">
                  <c:v>14.87</c:v>
                </c:pt>
                <c:pt idx="110">
                  <c:v>0.02</c:v>
                </c:pt>
                <c:pt idx="111">
                  <c:v>0.02</c:v>
                </c:pt>
                <c:pt idx="112">
                  <c:v>417.35</c:v>
                </c:pt>
                <c:pt idx="113">
                  <c:v>27.6</c:v>
                </c:pt>
                <c:pt idx="114">
                  <c:v>0.02</c:v>
                </c:pt>
                <c:pt idx="115">
                  <c:v>19.37</c:v>
                </c:pt>
                <c:pt idx="116">
                  <c:v>0.01</c:v>
                </c:pt>
                <c:pt idx="117">
                  <c:v>0.02</c:v>
                </c:pt>
                <c:pt idx="118">
                  <c:v>450.2</c:v>
                </c:pt>
                <c:pt idx="119">
                  <c:v>26.45</c:v>
                </c:pt>
                <c:pt idx="120">
                  <c:v>21.31</c:v>
                </c:pt>
                <c:pt idx="121">
                  <c:v>27.98</c:v>
                </c:pt>
                <c:pt idx="122">
                  <c:v>0.01</c:v>
                </c:pt>
                <c:pt idx="123">
                  <c:v>0.02</c:v>
                </c:pt>
                <c:pt idx="124">
                  <c:v>403.55</c:v>
                </c:pt>
                <c:pt idx="125">
                  <c:v>51.17</c:v>
                </c:pt>
                <c:pt idx="126">
                  <c:v>0.01</c:v>
                </c:pt>
                <c:pt idx="127">
                  <c:v>19.46</c:v>
                </c:pt>
                <c:pt idx="128">
                  <c:v>0.02</c:v>
                </c:pt>
                <c:pt idx="129">
                  <c:v>0.02</c:v>
                </c:pt>
                <c:pt idx="130">
                  <c:v>505.24</c:v>
                </c:pt>
                <c:pt idx="131">
                  <c:v>27.12</c:v>
                </c:pt>
                <c:pt idx="132">
                  <c:v>17.87</c:v>
                </c:pt>
                <c:pt idx="133">
                  <c:v>0.02</c:v>
                </c:pt>
                <c:pt idx="134">
                  <c:v>0.02</c:v>
                </c:pt>
                <c:pt idx="135">
                  <c:v>12.76</c:v>
                </c:pt>
                <c:pt idx="136">
                  <c:v>482.98</c:v>
                </c:pt>
                <c:pt idx="137">
                  <c:v>26.74</c:v>
                </c:pt>
                <c:pt idx="138">
                  <c:v>0.02</c:v>
                </c:pt>
                <c:pt idx="139">
                  <c:v>18.62</c:v>
                </c:pt>
                <c:pt idx="140">
                  <c:v>0.02</c:v>
                </c:pt>
                <c:pt idx="141">
                  <c:v>14.6</c:v>
                </c:pt>
                <c:pt idx="142">
                  <c:v>424.26</c:v>
                </c:pt>
                <c:pt idx="143">
                  <c:v>41.47</c:v>
                </c:pt>
                <c:pt idx="144">
                  <c:v>10.54</c:v>
                </c:pt>
                <c:pt idx="145">
                  <c:v>6.41</c:v>
                </c:pt>
                <c:pt idx="146">
                  <c:v>15.45</c:v>
                </c:pt>
                <c:pt idx="147">
                  <c:v>27.81</c:v>
                </c:pt>
                <c:pt idx="148">
                  <c:v>429.56</c:v>
                </c:pt>
                <c:pt idx="149">
                  <c:v>44.12</c:v>
                </c:pt>
                <c:pt idx="150">
                  <c:v>0.02</c:v>
                </c:pt>
                <c:pt idx="151">
                  <c:v>14.93</c:v>
                </c:pt>
                <c:pt idx="152">
                  <c:v>0.02</c:v>
                </c:pt>
                <c:pt idx="153">
                  <c:v>0.02</c:v>
                </c:pt>
                <c:pt idx="154">
                  <c:v>334.41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7.59</c:v>
                </c:pt>
                <c:pt idx="1">
                  <c:v>13.61</c:v>
                </c:pt>
                <c:pt idx="2">
                  <c:v>5.8</c:v>
                </c:pt>
                <c:pt idx="3">
                  <c:v>3.43</c:v>
                </c:pt>
                <c:pt idx="4">
                  <c:v>349.56</c:v>
                </c:pt>
                <c:pt idx="5">
                  <c:v>36.36</c:v>
                </c:pt>
                <c:pt idx="6">
                  <c:v>8.7</c:v>
                </c:pt>
                <c:pt idx="7">
                  <c:v>2.69</c:v>
                </c:pt>
                <c:pt idx="8">
                  <c:v>1.65</c:v>
                </c:pt>
                <c:pt idx="9">
                  <c:v>0.0</c:v>
                </c:pt>
                <c:pt idx="10">
                  <c:v>395.84</c:v>
                </c:pt>
                <c:pt idx="11">
                  <c:v>49.05</c:v>
                </c:pt>
                <c:pt idx="12">
                  <c:v>0.0</c:v>
                </c:pt>
                <c:pt idx="13">
                  <c:v>13.1</c:v>
                </c:pt>
                <c:pt idx="14">
                  <c:v>0.0</c:v>
                </c:pt>
                <c:pt idx="15">
                  <c:v>0.0</c:v>
                </c:pt>
                <c:pt idx="16">
                  <c:v>357.1</c:v>
                </c:pt>
                <c:pt idx="17">
                  <c:v>47.4</c:v>
                </c:pt>
                <c:pt idx="18">
                  <c:v>0.0</c:v>
                </c:pt>
                <c:pt idx="19">
                  <c:v>0.0</c:v>
                </c:pt>
                <c:pt idx="20">
                  <c:v>12.46</c:v>
                </c:pt>
                <c:pt idx="21">
                  <c:v>17.6</c:v>
                </c:pt>
                <c:pt idx="22">
                  <c:v>372.03</c:v>
                </c:pt>
                <c:pt idx="23">
                  <c:v>31.94</c:v>
                </c:pt>
                <c:pt idx="24">
                  <c:v>12.23</c:v>
                </c:pt>
                <c:pt idx="25">
                  <c:v>0.0</c:v>
                </c:pt>
                <c:pt idx="26">
                  <c:v>0.0</c:v>
                </c:pt>
                <c:pt idx="27">
                  <c:v>11.46</c:v>
                </c:pt>
                <c:pt idx="28">
                  <c:v>340.21</c:v>
                </c:pt>
                <c:pt idx="29">
                  <c:v>43.89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11.71</c:v>
                </c:pt>
                <c:pt idx="34">
                  <c:v>374.34</c:v>
                </c:pt>
                <c:pt idx="35">
                  <c:v>42.3</c:v>
                </c:pt>
                <c:pt idx="36">
                  <c:v>0.0</c:v>
                </c:pt>
                <c:pt idx="37">
                  <c:v>11.88</c:v>
                </c:pt>
                <c:pt idx="38">
                  <c:v>0.0</c:v>
                </c:pt>
                <c:pt idx="39">
                  <c:v>0.0</c:v>
                </c:pt>
                <c:pt idx="40">
                  <c:v>361.27</c:v>
                </c:pt>
                <c:pt idx="41">
                  <c:v>55.62</c:v>
                </c:pt>
                <c:pt idx="42">
                  <c:v>0.0</c:v>
                </c:pt>
                <c:pt idx="43">
                  <c:v>20.8</c:v>
                </c:pt>
                <c:pt idx="44">
                  <c:v>0.0</c:v>
                </c:pt>
                <c:pt idx="45">
                  <c:v>0.0</c:v>
                </c:pt>
                <c:pt idx="46">
                  <c:v>315.79</c:v>
                </c:pt>
                <c:pt idx="47">
                  <c:v>59.4</c:v>
                </c:pt>
                <c:pt idx="48">
                  <c:v>0.0</c:v>
                </c:pt>
                <c:pt idx="49">
                  <c:v>9.0</c:v>
                </c:pt>
                <c:pt idx="50">
                  <c:v>11.95</c:v>
                </c:pt>
                <c:pt idx="51">
                  <c:v>0.0</c:v>
                </c:pt>
                <c:pt idx="52">
                  <c:v>350.86</c:v>
                </c:pt>
                <c:pt idx="53">
                  <c:v>44.32</c:v>
                </c:pt>
                <c:pt idx="54">
                  <c:v>0.0</c:v>
                </c:pt>
                <c:pt idx="55">
                  <c:v>0.0</c:v>
                </c:pt>
                <c:pt idx="56">
                  <c:v>13.67</c:v>
                </c:pt>
                <c:pt idx="57">
                  <c:v>38.48</c:v>
                </c:pt>
                <c:pt idx="58">
                  <c:v>376.14</c:v>
                </c:pt>
                <c:pt idx="59">
                  <c:v>27.67</c:v>
                </c:pt>
                <c:pt idx="60">
                  <c:v>16.71</c:v>
                </c:pt>
                <c:pt idx="61">
                  <c:v>0.0</c:v>
                </c:pt>
                <c:pt idx="62">
                  <c:v>0.0</c:v>
                </c:pt>
                <c:pt idx="63">
                  <c:v>11.09</c:v>
                </c:pt>
                <c:pt idx="64">
                  <c:v>318.88</c:v>
                </c:pt>
                <c:pt idx="65">
                  <c:v>51.37</c:v>
                </c:pt>
                <c:pt idx="66">
                  <c:v>0.0</c:v>
                </c:pt>
                <c:pt idx="67">
                  <c:v>14.22</c:v>
                </c:pt>
                <c:pt idx="68">
                  <c:v>0.0</c:v>
                </c:pt>
                <c:pt idx="69">
                  <c:v>0.0</c:v>
                </c:pt>
                <c:pt idx="70">
                  <c:v>345.34</c:v>
                </c:pt>
                <c:pt idx="71">
                  <c:v>46.77</c:v>
                </c:pt>
                <c:pt idx="72">
                  <c:v>4.38</c:v>
                </c:pt>
                <c:pt idx="73">
                  <c:v>5.87</c:v>
                </c:pt>
                <c:pt idx="74">
                  <c:v>2.25</c:v>
                </c:pt>
                <c:pt idx="75">
                  <c:v>0.0</c:v>
                </c:pt>
                <c:pt idx="76">
                  <c:v>370.46</c:v>
                </c:pt>
                <c:pt idx="77">
                  <c:v>44.18</c:v>
                </c:pt>
                <c:pt idx="78">
                  <c:v>15.4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348.33</c:v>
                </c:pt>
                <c:pt idx="83">
                  <c:v>46.71</c:v>
                </c:pt>
                <c:pt idx="84">
                  <c:v>0.0</c:v>
                </c:pt>
                <c:pt idx="85">
                  <c:v>15.13</c:v>
                </c:pt>
                <c:pt idx="86">
                  <c:v>0.0</c:v>
                </c:pt>
                <c:pt idx="87">
                  <c:v>28.88</c:v>
                </c:pt>
                <c:pt idx="88">
                  <c:v>339.77</c:v>
                </c:pt>
                <c:pt idx="89">
                  <c:v>60.67</c:v>
                </c:pt>
                <c:pt idx="90">
                  <c:v>0.0</c:v>
                </c:pt>
                <c:pt idx="91">
                  <c:v>0.0</c:v>
                </c:pt>
                <c:pt idx="92">
                  <c:v>14.85</c:v>
                </c:pt>
                <c:pt idx="93">
                  <c:v>0.0</c:v>
                </c:pt>
                <c:pt idx="94">
                  <c:v>312.73</c:v>
                </c:pt>
                <c:pt idx="95">
                  <c:v>39.19</c:v>
                </c:pt>
                <c:pt idx="96">
                  <c:v>0.0</c:v>
                </c:pt>
                <c:pt idx="97">
                  <c:v>18.54</c:v>
                </c:pt>
                <c:pt idx="98">
                  <c:v>0.0</c:v>
                </c:pt>
                <c:pt idx="99">
                  <c:v>0.0</c:v>
                </c:pt>
                <c:pt idx="100">
                  <c:v>309.12</c:v>
                </c:pt>
                <c:pt idx="101">
                  <c:v>61.02</c:v>
                </c:pt>
                <c:pt idx="102">
                  <c:v>0.0</c:v>
                </c:pt>
                <c:pt idx="103">
                  <c:v>15.09</c:v>
                </c:pt>
                <c:pt idx="104">
                  <c:v>0.0</c:v>
                </c:pt>
                <c:pt idx="105">
                  <c:v>0.0</c:v>
                </c:pt>
                <c:pt idx="106">
                  <c:v>374.29</c:v>
                </c:pt>
                <c:pt idx="107">
                  <c:v>50.37</c:v>
                </c:pt>
                <c:pt idx="108">
                  <c:v>0.0</c:v>
                </c:pt>
                <c:pt idx="109">
                  <c:v>13.21</c:v>
                </c:pt>
                <c:pt idx="110">
                  <c:v>0.0</c:v>
                </c:pt>
                <c:pt idx="111">
                  <c:v>0.0</c:v>
                </c:pt>
                <c:pt idx="112">
                  <c:v>406.2</c:v>
                </c:pt>
                <c:pt idx="113">
                  <c:v>26.93</c:v>
                </c:pt>
                <c:pt idx="114">
                  <c:v>0.0</c:v>
                </c:pt>
                <c:pt idx="115">
                  <c:v>17.88</c:v>
                </c:pt>
                <c:pt idx="116">
                  <c:v>0.0</c:v>
                </c:pt>
                <c:pt idx="117">
                  <c:v>0.0</c:v>
                </c:pt>
                <c:pt idx="118">
                  <c:v>438.69</c:v>
                </c:pt>
                <c:pt idx="119">
                  <c:v>25.68</c:v>
                </c:pt>
                <c:pt idx="120">
                  <c:v>20.29</c:v>
                </c:pt>
                <c:pt idx="121">
                  <c:v>26.78</c:v>
                </c:pt>
                <c:pt idx="122">
                  <c:v>0.0</c:v>
                </c:pt>
                <c:pt idx="123">
                  <c:v>0.0</c:v>
                </c:pt>
                <c:pt idx="124">
                  <c:v>393.07</c:v>
                </c:pt>
                <c:pt idx="125">
                  <c:v>49.58</c:v>
                </c:pt>
                <c:pt idx="126">
                  <c:v>0.0</c:v>
                </c:pt>
                <c:pt idx="127">
                  <c:v>17.92</c:v>
                </c:pt>
                <c:pt idx="128">
                  <c:v>0.0</c:v>
                </c:pt>
                <c:pt idx="129">
                  <c:v>0.0</c:v>
                </c:pt>
                <c:pt idx="130">
                  <c:v>494.36</c:v>
                </c:pt>
                <c:pt idx="131">
                  <c:v>26.06</c:v>
                </c:pt>
                <c:pt idx="132">
                  <c:v>17.01</c:v>
                </c:pt>
                <c:pt idx="133">
                  <c:v>0.0</c:v>
                </c:pt>
                <c:pt idx="134">
                  <c:v>0.0</c:v>
                </c:pt>
                <c:pt idx="135">
                  <c:v>10.13</c:v>
                </c:pt>
                <c:pt idx="136">
                  <c:v>473.15</c:v>
                </c:pt>
                <c:pt idx="137">
                  <c:v>26.2</c:v>
                </c:pt>
                <c:pt idx="138">
                  <c:v>0.0</c:v>
                </c:pt>
                <c:pt idx="139">
                  <c:v>17.08</c:v>
                </c:pt>
                <c:pt idx="140">
                  <c:v>0.0</c:v>
                </c:pt>
                <c:pt idx="141">
                  <c:v>0.0</c:v>
                </c:pt>
                <c:pt idx="142">
                  <c:v>429.78</c:v>
                </c:pt>
                <c:pt idx="143">
                  <c:v>40.33</c:v>
                </c:pt>
                <c:pt idx="144">
                  <c:v>9.05</c:v>
                </c:pt>
                <c:pt idx="145">
                  <c:v>5.71</c:v>
                </c:pt>
                <c:pt idx="146">
                  <c:v>14.44</c:v>
                </c:pt>
                <c:pt idx="147">
                  <c:v>25.89</c:v>
                </c:pt>
                <c:pt idx="148">
                  <c:v>420.56</c:v>
                </c:pt>
                <c:pt idx="149">
                  <c:v>43.01</c:v>
                </c:pt>
                <c:pt idx="150">
                  <c:v>0.0</c:v>
                </c:pt>
                <c:pt idx="151">
                  <c:v>13.12</c:v>
                </c:pt>
                <c:pt idx="152">
                  <c:v>0.0</c:v>
                </c:pt>
                <c:pt idx="153">
                  <c:v>0.0</c:v>
                </c:pt>
                <c:pt idx="154">
                  <c:v>324.46</c:v>
                </c:pt>
              </c:numCache>
            </c:numRef>
          </c:yVal>
        </c:ser>
        <c:axId val="81357826"/>
        <c:axId val="81357827"/>
      </c:scatterChart>
      <c:valAx>
        <c:axId val="8135782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27"/>
        <c:crosses val="autoZero"/>
      </c:valAx>
      <c:valAx>
        <c:axId val="8135782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 (IOPS)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2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0.07</c:v>
                </c:pt>
                <c:pt idx="1">
                  <c:v>0.12</c:v>
                </c:pt>
                <c:pt idx="2">
                  <c:v>0.06</c:v>
                </c:pt>
                <c:pt idx="3">
                  <c:v>0.02</c:v>
                </c:pt>
                <c:pt idx="4">
                  <c:v>3.18</c:v>
                </c:pt>
                <c:pt idx="5">
                  <c:v>0.56</c:v>
                </c:pt>
                <c:pt idx="6">
                  <c:v>0.07</c:v>
                </c:pt>
                <c:pt idx="7">
                  <c:v>0.04</c:v>
                </c:pt>
                <c:pt idx="8">
                  <c:v>0.01</c:v>
                </c:pt>
                <c:pt idx="9">
                  <c:v>0.0</c:v>
                </c:pt>
                <c:pt idx="10">
                  <c:v>3.49</c:v>
                </c:pt>
                <c:pt idx="11">
                  <c:v>0.67</c:v>
                </c:pt>
                <c:pt idx="12">
                  <c:v>0.0</c:v>
                </c:pt>
                <c:pt idx="13">
                  <c:v>0.12</c:v>
                </c:pt>
                <c:pt idx="14">
                  <c:v>0.0</c:v>
                </c:pt>
                <c:pt idx="15">
                  <c:v>0.0</c:v>
                </c:pt>
                <c:pt idx="16">
                  <c:v>3.28</c:v>
                </c:pt>
                <c:pt idx="17">
                  <c:v>0.59</c:v>
                </c:pt>
                <c:pt idx="18">
                  <c:v>0.0</c:v>
                </c:pt>
                <c:pt idx="19">
                  <c:v>0.0</c:v>
                </c:pt>
                <c:pt idx="20">
                  <c:v>0.11</c:v>
                </c:pt>
                <c:pt idx="21">
                  <c:v>0.33</c:v>
                </c:pt>
                <c:pt idx="22">
                  <c:v>3.2</c:v>
                </c:pt>
                <c:pt idx="23">
                  <c:v>0.41</c:v>
                </c:pt>
                <c:pt idx="24">
                  <c:v>0.15</c:v>
                </c:pt>
                <c:pt idx="25">
                  <c:v>0.0</c:v>
                </c:pt>
                <c:pt idx="26">
                  <c:v>0.0</c:v>
                </c:pt>
                <c:pt idx="27">
                  <c:v>0.1</c:v>
                </c:pt>
                <c:pt idx="28">
                  <c:v>3.12</c:v>
                </c:pt>
                <c:pt idx="29">
                  <c:v>0.55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0.1</c:v>
                </c:pt>
                <c:pt idx="34">
                  <c:v>3.51</c:v>
                </c:pt>
                <c:pt idx="35">
                  <c:v>0.55</c:v>
                </c:pt>
                <c:pt idx="36">
                  <c:v>0.0</c:v>
                </c:pt>
                <c:pt idx="37">
                  <c:v>0.11</c:v>
                </c:pt>
                <c:pt idx="38">
                  <c:v>0.0</c:v>
                </c:pt>
                <c:pt idx="39">
                  <c:v>0.0</c:v>
                </c:pt>
                <c:pt idx="40">
                  <c:v>3.41</c:v>
                </c:pt>
                <c:pt idx="41">
                  <c:v>0.52</c:v>
                </c:pt>
                <c:pt idx="42">
                  <c:v>0.0</c:v>
                </c:pt>
                <c:pt idx="43">
                  <c:v>0.17</c:v>
                </c:pt>
                <c:pt idx="44">
                  <c:v>0.0</c:v>
                </c:pt>
                <c:pt idx="45">
                  <c:v>0.0</c:v>
                </c:pt>
                <c:pt idx="46">
                  <c:v>3.15</c:v>
                </c:pt>
                <c:pt idx="47">
                  <c:v>0.73</c:v>
                </c:pt>
                <c:pt idx="48">
                  <c:v>0.0</c:v>
                </c:pt>
                <c:pt idx="49">
                  <c:v>0.12</c:v>
                </c:pt>
                <c:pt idx="50">
                  <c:v>0.08</c:v>
                </c:pt>
                <c:pt idx="51">
                  <c:v>0.0</c:v>
                </c:pt>
                <c:pt idx="52">
                  <c:v>3.4</c:v>
                </c:pt>
                <c:pt idx="53">
                  <c:v>0.55</c:v>
                </c:pt>
                <c:pt idx="54">
                  <c:v>0.0</c:v>
                </c:pt>
                <c:pt idx="55">
                  <c:v>0.0</c:v>
                </c:pt>
                <c:pt idx="56">
                  <c:v>0.12</c:v>
                </c:pt>
                <c:pt idx="57">
                  <c:v>0.93</c:v>
                </c:pt>
                <c:pt idx="58">
                  <c:v>3.18</c:v>
                </c:pt>
                <c:pt idx="59">
                  <c:v>0.4</c:v>
                </c:pt>
                <c:pt idx="60">
                  <c:v>0.14</c:v>
                </c:pt>
                <c:pt idx="61">
                  <c:v>0.0</c:v>
                </c:pt>
                <c:pt idx="62">
                  <c:v>0.0</c:v>
                </c:pt>
                <c:pt idx="63">
                  <c:v>0.1</c:v>
                </c:pt>
                <c:pt idx="64">
                  <c:v>3.19</c:v>
                </c:pt>
                <c:pt idx="65">
                  <c:v>0.56</c:v>
                </c:pt>
                <c:pt idx="66">
                  <c:v>0.0</c:v>
                </c:pt>
                <c:pt idx="67">
                  <c:v>0.14</c:v>
                </c:pt>
                <c:pt idx="68">
                  <c:v>0.0</c:v>
                </c:pt>
                <c:pt idx="69">
                  <c:v>0.0</c:v>
                </c:pt>
                <c:pt idx="70">
                  <c:v>3.42</c:v>
                </c:pt>
                <c:pt idx="71">
                  <c:v>0.59</c:v>
                </c:pt>
                <c:pt idx="72">
                  <c:v>0.03</c:v>
                </c:pt>
                <c:pt idx="73">
                  <c:v>0.07</c:v>
                </c:pt>
                <c:pt idx="74">
                  <c:v>0.01</c:v>
                </c:pt>
                <c:pt idx="75">
                  <c:v>0.0</c:v>
                </c:pt>
                <c:pt idx="76">
                  <c:v>3.58</c:v>
                </c:pt>
                <c:pt idx="77">
                  <c:v>0.53</c:v>
                </c:pt>
                <c:pt idx="78">
                  <c:v>0.1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3.39</c:v>
                </c:pt>
                <c:pt idx="83">
                  <c:v>0.58</c:v>
                </c:pt>
                <c:pt idx="84">
                  <c:v>0.0</c:v>
                </c:pt>
                <c:pt idx="85">
                  <c:v>0.13</c:v>
                </c:pt>
                <c:pt idx="86">
                  <c:v>0.0</c:v>
                </c:pt>
                <c:pt idx="87">
                  <c:v>0.61</c:v>
                </c:pt>
                <c:pt idx="88">
                  <c:v>2.8</c:v>
                </c:pt>
                <c:pt idx="89">
                  <c:v>0.72</c:v>
                </c:pt>
                <c:pt idx="90">
                  <c:v>0.0</c:v>
                </c:pt>
                <c:pt idx="91">
                  <c:v>0.0</c:v>
                </c:pt>
                <c:pt idx="92">
                  <c:v>0.13</c:v>
                </c:pt>
                <c:pt idx="93">
                  <c:v>0.0</c:v>
                </c:pt>
                <c:pt idx="94">
                  <c:v>3.51</c:v>
                </c:pt>
                <c:pt idx="95">
                  <c:v>0.53</c:v>
                </c:pt>
                <c:pt idx="96">
                  <c:v>0.0</c:v>
                </c:pt>
                <c:pt idx="97">
                  <c:v>0.19</c:v>
                </c:pt>
                <c:pt idx="98">
                  <c:v>0.0</c:v>
                </c:pt>
                <c:pt idx="99">
                  <c:v>0.0</c:v>
                </c:pt>
                <c:pt idx="100">
                  <c:v>3.22</c:v>
                </c:pt>
                <c:pt idx="101">
                  <c:v>0.67</c:v>
                </c:pt>
                <c:pt idx="102">
                  <c:v>0.0</c:v>
                </c:pt>
                <c:pt idx="103">
                  <c:v>0.14</c:v>
                </c:pt>
                <c:pt idx="104">
                  <c:v>0.0</c:v>
                </c:pt>
                <c:pt idx="105">
                  <c:v>0.0</c:v>
                </c:pt>
                <c:pt idx="106">
                  <c:v>3.37</c:v>
                </c:pt>
                <c:pt idx="107">
                  <c:v>0.57</c:v>
                </c:pt>
                <c:pt idx="108">
                  <c:v>0.0</c:v>
                </c:pt>
                <c:pt idx="109">
                  <c:v>0.12</c:v>
                </c:pt>
                <c:pt idx="110">
                  <c:v>0.0</c:v>
                </c:pt>
                <c:pt idx="111">
                  <c:v>0.0</c:v>
                </c:pt>
                <c:pt idx="112">
                  <c:v>3.75</c:v>
                </c:pt>
                <c:pt idx="113">
                  <c:v>0.37</c:v>
                </c:pt>
                <c:pt idx="114">
                  <c:v>0.0</c:v>
                </c:pt>
                <c:pt idx="115">
                  <c:v>0.15</c:v>
                </c:pt>
                <c:pt idx="116">
                  <c:v>0.0</c:v>
                </c:pt>
                <c:pt idx="117">
                  <c:v>0.0</c:v>
                </c:pt>
                <c:pt idx="118">
                  <c:v>4.1</c:v>
                </c:pt>
                <c:pt idx="119">
                  <c:v>0.35</c:v>
                </c:pt>
                <c:pt idx="120">
                  <c:v>0.39</c:v>
                </c:pt>
                <c:pt idx="121">
                  <c:v>0.33</c:v>
                </c:pt>
                <c:pt idx="122">
                  <c:v>0.0</c:v>
                </c:pt>
                <c:pt idx="123">
                  <c:v>0.0</c:v>
                </c:pt>
                <c:pt idx="124">
                  <c:v>3.61</c:v>
                </c:pt>
                <c:pt idx="125">
                  <c:v>0.53</c:v>
                </c:pt>
                <c:pt idx="126">
                  <c:v>0.0</c:v>
                </c:pt>
                <c:pt idx="127">
                  <c:v>0.15</c:v>
                </c:pt>
                <c:pt idx="128">
                  <c:v>0.0</c:v>
                </c:pt>
                <c:pt idx="129">
                  <c:v>0.0</c:v>
                </c:pt>
                <c:pt idx="130">
                  <c:v>4.13</c:v>
                </c:pt>
                <c:pt idx="131">
                  <c:v>0.35</c:v>
                </c:pt>
                <c:pt idx="132">
                  <c:v>0.15</c:v>
                </c:pt>
                <c:pt idx="133">
                  <c:v>0.0</c:v>
                </c:pt>
                <c:pt idx="134">
                  <c:v>0.0</c:v>
                </c:pt>
                <c:pt idx="135">
                  <c:v>0.1</c:v>
                </c:pt>
                <c:pt idx="136">
                  <c:v>4.24</c:v>
                </c:pt>
                <c:pt idx="137">
                  <c:v>0.37</c:v>
                </c:pt>
                <c:pt idx="138">
                  <c:v>0.0</c:v>
                </c:pt>
                <c:pt idx="139">
                  <c:v>0.14</c:v>
                </c:pt>
                <c:pt idx="140">
                  <c:v>0.0</c:v>
                </c:pt>
                <c:pt idx="141">
                  <c:v>0.07</c:v>
                </c:pt>
                <c:pt idx="142">
                  <c:v>3.7</c:v>
                </c:pt>
                <c:pt idx="143">
                  <c:v>0.53</c:v>
                </c:pt>
                <c:pt idx="144">
                  <c:v>0.2</c:v>
                </c:pt>
                <c:pt idx="145">
                  <c:v>0.16</c:v>
                </c:pt>
                <c:pt idx="146">
                  <c:v>0.14</c:v>
                </c:pt>
                <c:pt idx="147">
                  <c:v>0.55</c:v>
                </c:pt>
                <c:pt idx="148">
                  <c:v>3.43</c:v>
                </c:pt>
                <c:pt idx="149">
                  <c:v>0.6</c:v>
                </c:pt>
                <c:pt idx="150">
                  <c:v>0.0</c:v>
                </c:pt>
                <c:pt idx="151">
                  <c:v>0.14</c:v>
                </c:pt>
                <c:pt idx="152">
                  <c:v>0.0</c:v>
                </c:pt>
                <c:pt idx="153">
                  <c:v>0.0</c:v>
                </c:pt>
                <c:pt idx="154">
                  <c:v>3.09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0.05</c:v>
                </c:pt>
                <c:pt idx="1">
                  <c:v>0.1</c:v>
                </c:pt>
                <c:pt idx="2">
                  <c:v>0.04</c:v>
                </c:pt>
                <c:pt idx="3">
                  <c:v>0.01</c:v>
                </c:pt>
                <c:pt idx="4">
                  <c:v>2.97</c:v>
                </c:pt>
                <c:pt idx="5">
                  <c:v>0.56</c:v>
                </c:pt>
                <c:pt idx="6">
                  <c:v>0.05</c:v>
                </c:pt>
                <c:pt idx="7">
                  <c:v>0.03</c:v>
                </c:pt>
                <c:pt idx="8">
                  <c:v>0.0</c:v>
                </c:pt>
                <c:pt idx="9">
                  <c:v>0.0</c:v>
                </c:pt>
                <c:pt idx="10">
                  <c:v>3.25</c:v>
                </c:pt>
                <c:pt idx="11">
                  <c:v>0.64</c:v>
                </c:pt>
                <c:pt idx="12">
                  <c:v>0.0</c:v>
                </c:pt>
                <c:pt idx="13">
                  <c:v>0.1</c:v>
                </c:pt>
                <c:pt idx="14">
                  <c:v>0.0</c:v>
                </c:pt>
                <c:pt idx="15">
                  <c:v>0.0</c:v>
                </c:pt>
                <c:pt idx="16">
                  <c:v>3.03</c:v>
                </c:pt>
                <c:pt idx="17">
                  <c:v>0.57</c:v>
                </c:pt>
                <c:pt idx="18">
                  <c:v>0.0</c:v>
                </c:pt>
                <c:pt idx="19">
                  <c:v>0.0</c:v>
                </c:pt>
                <c:pt idx="20">
                  <c:v>0.08</c:v>
                </c:pt>
                <c:pt idx="21">
                  <c:v>0.31</c:v>
                </c:pt>
                <c:pt idx="22">
                  <c:v>2.98</c:v>
                </c:pt>
                <c:pt idx="23">
                  <c:v>0.41</c:v>
                </c:pt>
                <c:pt idx="24">
                  <c:v>0.13</c:v>
                </c:pt>
                <c:pt idx="25">
                  <c:v>0.0</c:v>
                </c:pt>
                <c:pt idx="26">
                  <c:v>0.0</c:v>
                </c:pt>
                <c:pt idx="27">
                  <c:v>0.06</c:v>
                </c:pt>
                <c:pt idx="28">
                  <c:v>2.91</c:v>
                </c:pt>
                <c:pt idx="29">
                  <c:v>0.54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0.06</c:v>
                </c:pt>
                <c:pt idx="34">
                  <c:v>3.31</c:v>
                </c:pt>
                <c:pt idx="35">
                  <c:v>0.53</c:v>
                </c:pt>
                <c:pt idx="36">
                  <c:v>0.0</c:v>
                </c:pt>
                <c:pt idx="37">
                  <c:v>0.08</c:v>
                </c:pt>
                <c:pt idx="38">
                  <c:v>0.0</c:v>
                </c:pt>
                <c:pt idx="39">
                  <c:v>0.0</c:v>
                </c:pt>
                <c:pt idx="40">
                  <c:v>3.2</c:v>
                </c:pt>
                <c:pt idx="41">
                  <c:v>0.51</c:v>
                </c:pt>
                <c:pt idx="42">
                  <c:v>0.0</c:v>
                </c:pt>
                <c:pt idx="43">
                  <c:v>0.14</c:v>
                </c:pt>
                <c:pt idx="44">
                  <c:v>0.0</c:v>
                </c:pt>
                <c:pt idx="45">
                  <c:v>0.0</c:v>
                </c:pt>
                <c:pt idx="46">
                  <c:v>2.92</c:v>
                </c:pt>
                <c:pt idx="47">
                  <c:v>0.71</c:v>
                </c:pt>
                <c:pt idx="48">
                  <c:v>0.0</c:v>
                </c:pt>
                <c:pt idx="49">
                  <c:v>0.09</c:v>
                </c:pt>
                <c:pt idx="50">
                  <c:v>0.06</c:v>
                </c:pt>
                <c:pt idx="51">
                  <c:v>0.0</c:v>
                </c:pt>
                <c:pt idx="52">
                  <c:v>3.19</c:v>
                </c:pt>
                <c:pt idx="53">
                  <c:v>0.53</c:v>
                </c:pt>
                <c:pt idx="54">
                  <c:v>0.0</c:v>
                </c:pt>
                <c:pt idx="55">
                  <c:v>0.0</c:v>
                </c:pt>
                <c:pt idx="56">
                  <c:v>0.08</c:v>
                </c:pt>
                <c:pt idx="57">
                  <c:v>0.9</c:v>
                </c:pt>
                <c:pt idx="58">
                  <c:v>2.94</c:v>
                </c:pt>
                <c:pt idx="59">
                  <c:v>0.39</c:v>
                </c:pt>
                <c:pt idx="60">
                  <c:v>0.13</c:v>
                </c:pt>
                <c:pt idx="61">
                  <c:v>0.0</c:v>
                </c:pt>
                <c:pt idx="62">
                  <c:v>0.0</c:v>
                </c:pt>
                <c:pt idx="63">
                  <c:v>0.06</c:v>
                </c:pt>
                <c:pt idx="64">
                  <c:v>2.99</c:v>
                </c:pt>
                <c:pt idx="65">
                  <c:v>0.55</c:v>
                </c:pt>
                <c:pt idx="66">
                  <c:v>0.0</c:v>
                </c:pt>
                <c:pt idx="67">
                  <c:v>0.12</c:v>
                </c:pt>
                <c:pt idx="68">
                  <c:v>0.0</c:v>
                </c:pt>
                <c:pt idx="69">
                  <c:v>0.0</c:v>
                </c:pt>
                <c:pt idx="70">
                  <c:v>3.2</c:v>
                </c:pt>
                <c:pt idx="71">
                  <c:v>0.56</c:v>
                </c:pt>
                <c:pt idx="72">
                  <c:v>0.02</c:v>
                </c:pt>
                <c:pt idx="73">
                  <c:v>0.06</c:v>
                </c:pt>
                <c:pt idx="74">
                  <c:v>0.01</c:v>
                </c:pt>
                <c:pt idx="75">
                  <c:v>0.0</c:v>
                </c:pt>
                <c:pt idx="76">
                  <c:v>3.33</c:v>
                </c:pt>
                <c:pt idx="77">
                  <c:v>0.5</c:v>
                </c:pt>
                <c:pt idx="78">
                  <c:v>0.08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3.12</c:v>
                </c:pt>
                <c:pt idx="83">
                  <c:v>0.55</c:v>
                </c:pt>
                <c:pt idx="84">
                  <c:v>0.0</c:v>
                </c:pt>
                <c:pt idx="85">
                  <c:v>0.11</c:v>
                </c:pt>
                <c:pt idx="86">
                  <c:v>0.0</c:v>
                </c:pt>
                <c:pt idx="87">
                  <c:v>0.57</c:v>
                </c:pt>
                <c:pt idx="88">
                  <c:v>2.58</c:v>
                </c:pt>
                <c:pt idx="89">
                  <c:v>0.7</c:v>
                </c:pt>
                <c:pt idx="90">
                  <c:v>0.0</c:v>
                </c:pt>
                <c:pt idx="91">
                  <c:v>0.0</c:v>
                </c:pt>
                <c:pt idx="92">
                  <c:v>0.1</c:v>
                </c:pt>
                <c:pt idx="93">
                  <c:v>0.0</c:v>
                </c:pt>
                <c:pt idx="94">
                  <c:v>3.39</c:v>
                </c:pt>
                <c:pt idx="95">
                  <c:v>0.52</c:v>
                </c:pt>
                <c:pt idx="96">
                  <c:v>0.0</c:v>
                </c:pt>
                <c:pt idx="97">
                  <c:v>0.15</c:v>
                </c:pt>
                <c:pt idx="98">
                  <c:v>0.0</c:v>
                </c:pt>
                <c:pt idx="99">
                  <c:v>0.0</c:v>
                </c:pt>
                <c:pt idx="100">
                  <c:v>3.04</c:v>
                </c:pt>
                <c:pt idx="101">
                  <c:v>0.65</c:v>
                </c:pt>
                <c:pt idx="102">
                  <c:v>0.0</c:v>
                </c:pt>
                <c:pt idx="103">
                  <c:v>0.12</c:v>
                </c:pt>
                <c:pt idx="104">
                  <c:v>0.0</c:v>
                </c:pt>
                <c:pt idx="105">
                  <c:v>0.0</c:v>
                </c:pt>
                <c:pt idx="106">
                  <c:v>3.1</c:v>
                </c:pt>
                <c:pt idx="107">
                  <c:v>0.56</c:v>
                </c:pt>
                <c:pt idx="108">
                  <c:v>0.0</c:v>
                </c:pt>
                <c:pt idx="109">
                  <c:v>0.1</c:v>
                </c:pt>
                <c:pt idx="110">
                  <c:v>0.0</c:v>
                </c:pt>
                <c:pt idx="111">
                  <c:v>0.0</c:v>
                </c:pt>
                <c:pt idx="112">
                  <c:v>3.48</c:v>
                </c:pt>
                <c:pt idx="113">
                  <c:v>0.36</c:v>
                </c:pt>
                <c:pt idx="114">
                  <c:v>0.0</c:v>
                </c:pt>
                <c:pt idx="115">
                  <c:v>0.13</c:v>
                </c:pt>
                <c:pt idx="116">
                  <c:v>0.0</c:v>
                </c:pt>
                <c:pt idx="117">
                  <c:v>0.0</c:v>
                </c:pt>
                <c:pt idx="118">
                  <c:v>3.82</c:v>
                </c:pt>
                <c:pt idx="119">
                  <c:v>0.34</c:v>
                </c:pt>
                <c:pt idx="120">
                  <c:v>0.37</c:v>
                </c:pt>
                <c:pt idx="121">
                  <c:v>0.31</c:v>
                </c:pt>
                <c:pt idx="122">
                  <c:v>0.0</c:v>
                </c:pt>
                <c:pt idx="123">
                  <c:v>0.0</c:v>
                </c:pt>
                <c:pt idx="124">
                  <c:v>3.37</c:v>
                </c:pt>
                <c:pt idx="125">
                  <c:v>0.5</c:v>
                </c:pt>
                <c:pt idx="126">
                  <c:v>0.0</c:v>
                </c:pt>
                <c:pt idx="127">
                  <c:v>0.13</c:v>
                </c:pt>
                <c:pt idx="128">
                  <c:v>0.0</c:v>
                </c:pt>
                <c:pt idx="129">
                  <c:v>0.0</c:v>
                </c:pt>
                <c:pt idx="130">
                  <c:v>3.87</c:v>
                </c:pt>
                <c:pt idx="131">
                  <c:v>0.33</c:v>
                </c:pt>
                <c:pt idx="132">
                  <c:v>0.14</c:v>
                </c:pt>
                <c:pt idx="133">
                  <c:v>0.0</c:v>
                </c:pt>
                <c:pt idx="134">
                  <c:v>0.0</c:v>
                </c:pt>
                <c:pt idx="135">
                  <c:v>0.07</c:v>
                </c:pt>
                <c:pt idx="136">
                  <c:v>3.98</c:v>
                </c:pt>
                <c:pt idx="137">
                  <c:v>0.36</c:v>
                </c:pt>
                <c:pt idx="138">
                  <c:v>0.0</c:v>
                </c:pt>
                <c:pt idx="139">
                  <c:v>0.12</c:v>
                </c:pt>
                <c:pt idx="140">
                  <c:v>0.0</c:v>
                </c:pt>
                <c:pt idx="141">
                  <c:v>0.0</c:v>
                </c:pt>
                <c:pt idx="142">
                  <c:v>3.52</c:v>
                </c:pt>
                <c:pt idx="143">
                  <c:v>0.52</c:v>
                </c:pt>
                <c:pt idx="144">
                  <c:v>0.18</c:v>
                </c:pt>
                <c:pt idx="145">
                  <c:v>0.14</c:v>
                </c:pt>
                <c:pt idx="146">
                  <c:v>0.13</c:v>
                </c:pt>
                <c:pt idx="147">
                  <c:v>0.52</c:v>
                </c:pt>
                <c:pt idx="148">
                  <c:v>3.17</c:v>
                </c:pt>
                <c:pt idx="149">
                  <c:v>0.58</c:v>
                </c:pt>
                <c:pt idx="150">
                  <c:v>0.0</c:v>
                </c:pt>
                <c:pt idx="151">
                  <c:v>0.11</c:v>
                </c:pt>
                <c:pt idx="152">
                  <c:v>0.0</c:v>
                </c:pt>
                <c:pt idx="153">
                  <c:v>0.0</c:v>
                </c:pt>
                <c:pt idx="154">
                  <c:v>2.86</c:v>
                </c:pt>
              </c:numCache>
            </c:numRef>
          </c:yVal>
        </c:ser>
        <c:axId val="81357828"/>
        <c:axId val="81357829"/>
      </c:scatterChart>
      <c:valAx>
        <c:axId val="8135782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29"/>
        <c:crosses val="autoZero"/>
      </c:valAx>
      <c:valAx>
        <c:axId val="8135782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(MB/sec)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2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FAST 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FAST 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axId val="81357830"/>
        <c:axId val="81357831"/>
      </c:scatterChart>
      <c:valAx>
        <c:axId val="8135783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31"/>
        <c:crosses val="autoZero"/>
      </c:valAx>
      <c:valAx>
        <c:axId val="8135783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3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Resp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4.1</c:v>
                </c:pt>
                <c:pt idx="1">
                  <c:v>2.39</c:v>
                </c:pt>
                <c:pt idx="2">
                  <c:v>2.85</c:v>
                </c:pt>
                <c:pt idx="3">
                  <c:v>2.41</c:v>
                </c:pt>
                <c:pt idx="4">
                  <c:v>1.64</c:v>
                </c:pt>
                <c:pt idx="5">
                  <c:v>2.21</c:v>
                </c:pt>
                <c:pt idx="6">
                  <c:v>4.66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1.57</c:v>
                </c:pt>
                <c:pt idx="11">
                  <c:v>4.35</c:v>
                </c:pt>
                <c:pt idx="12">
                  <c:v>0.0</c:v>
                </c:pt>
                <c:pt idx="13">
                  <c:v>3.94</c:v>
                </c:pt>
                <c:pt idx="14">
                  <c:v>0.0</c:v>
                </c:pt>
                <c:pt idx="15">
                  <c:v>0.0</c:v>
                </c:pt>
                <c:pt idx="16">
                  <c:v>2.02</c:v>
                </c:pt>
                <c:pt idx="17">
                  <c:v>5.76</c:v>
                </c:pt>
                <c:pt idx="18">
                  <c:v>0.0</c:v>
                </c:pt>
                <c:pt idx="19">
                  <c:v>0.0</c:v>
                </c:pt>
                <c:pt idx="20">
                  <c:v>1.87</c:v>
                </c:pt>
                <c:pt idx="21">
                  <c:v>2.19</c:v>
                </c:pt>
                <c:pt idx="22">
                  <c:v>1.85</c:v>
                </c:pt>
                <c:pt idx="23">
                  <c:v>3.06</c:v>
                </c:pt>
                <c:pt idx="24">
                  <c:v>3.26</c:v>
                </c:pt>
                <c:pt idx="25">
                  <c:v>0.0</c:v>
                </c:pt>
                <c:pt idx="26">
                  <c:v>0.0</c:v>
                </c:pt>
                <c:pt idx="27">
                  <c:v>1.48</c:v>
                </c:pt>
                <c:pt idx="28">
                  <c:v>2.62</c:v>
                </c:pt>
                <c:pt idx="29">
                  <c:v>2.91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5.2</c:v>
                </c:pt>
                <c:pt idx="34">
                  <c:v>2.85</c:v>
                </c:pt>
                <c:pt idx="35">
                  <c:v>2.83</c:v>
                </c:pt>
                <c:pt idx="36">
                  <c:v>0.0</c:v>
                </c:pt>
                <c:pt idx="37">
                  <c:v>1.9</c:v>
                </c:pt>
                <c:pt idx="38">
                  <c:v>0.0</c:v>
                </c:pt>
                <c:pt idx="39">
                  <c:v>0.0</c:v>
                </c:pt>
                <c:pt idx="40">
                  <c:v>2.21</c:v>
                </c:pt>
                <c:pt idx="41">
                  <c:v>2.76</c:v>
                </c:pt>
                <c:pt idx="42">
                  <c:v>0.0</c:v>
                </c:pt>
                <c:pt idx="43">
                  <c:v>5.24</c:v>
                </c:pt>
                <c:pt idx="44">
                  <c:v>0.0</c:v>
                </c:pt>
                <c:pt idx="45">
                  <c:v>0.0</c:v>
                </c:pt>
                <c:pt idx="46">
                  <c:v>1.54</c:v>
                </c:pt>
                <c:pt idx="47">
                  <c:v>3.33</c:v>
                </c:pt>
                <c:pt idx="48">
                  <c:v>0.0</c:v>
                </c:pt>
                <c:pt idx="49">
                  <c:v>3.24</c:v>
                </c:pt>
                <c:pt idx="50">
                  <c:v>2.49</c:v>
                </c:pt>
                <c:pt idx="51">
                  <c:v>0.0</c:v>
                </c:pt>
                <c:pt idx="52">
                  <c:v>2.16</c:v>
                </c:pt>
                <c:pt idx="53">
                  <c:v>3.65</c:v>
                </c:pt>
                <c:pt idx="54">
                  <c:v>0.0</c:v>
                </c:pt>
                <c:pt idx="55">
                  <c:v>0.0</c:v>
                </c:pt>
                <c:pt idx="56">
                  <c:v>1.72</c:v>
                </c:pt>
                <c:pt idx="57">
                  <c:v>2.16</c:v>
                </c:pt>
                <c:pt idx="58">
                  <c:v>1.53</c:v>
                </c:pt>
                <c:pt idx="59">
                  <c:v>2.54</c:v>
                </c:pt>
                <c:pt idx="60">
                  <c:v>1.74</c:v>
                </c:pt>
                <c:pt idx="61">
                  <c:v>0.0</c:v>
                </c:pt>
                <c:pt idx="62">
                  <c:v>0.0</c:v>
                </c:pt>
                <c:pt idx="63">
                  <c:v>3.56</c:v>
                </c:pt>
                <c:pt idx="64">
                  <c:v>2.12</c:v>
                </c:pt>
                <c:pt idx="65">
                  <c:v>2.12</c:v>
                </c:pt>
                <c:pt idx="66">
                  <c:v>0.0</c:v>
                </c:pt>
                <c:pt idx="67">
                  <c:v>3.14</c:v>
                </c:pt>
                <c:pt idx="68">
                  <c:v>0.0</c:v>
                </c:pt>
                <c:pt idx="69">
                  <c:v>0.0</c:v>
                </c:pt>
                <c:pt idx="70">
                  <c:v>1.75</c:v>
                </c:pt>
                <c:pt idx="71">
                  <c:v>3.5</c:v>
                </c:pt>
                <c:pt idx="72">
                  <c:v>5.82</c:v>
                </c:pt>
                <c:pt idx="73">
                  <c:v>3.53</c:v>
                </c:pt>
                <c:pt idx="74">
                  <c:v>0.0</c:v>
                </c:pt>
                <c:pt idx="75">
                  <c:v>0.0</c:v>
                </c:pt>
                <c:pt idx="76">
                  <c:v>2.2</c:v>
                </c:pt>
                <c:pt idx="77">
                  <c:v>1.24</c:v>
                </c:pt>
                <c:pt idx="78">
                  <c:v>2.46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2.03</c:v>
                </c:pt>
                <c:pt idx="83">
                  <c:v>1.96</c:v>
                </c:pt>
                <c:pt idx="84">
                  <c:v>0.0</c:v>
                </c:pt>
                <c:pt idx="85">
                  <c:v>3.28</c:v>
                </c:pt>
                <c:pt idx="86">
                  <c:v>0.0</c:v>
                </c:pt>
                <c:pt idx="87">
                  <c:v>3.51</c:v>
                </c:pt>
                <c:pt idx="88">
                  <c:v>2.17</c:v>
                </c:pt>
                <c:pt idx="89">
                  <c:v>2.06</c:v>
                </c:pt>
                <c:pt idx="90">
                  <c:v>0.0</c:v>
                </c:pt>
                <c:pt idx="91">
                  <c:v>0.0</c:v>
                </c:pt>
                <c:pt idx="92">
                  <c:v>3.34</c:v>
                </c:pt>
                <c:pt idx="93">
                  <c:v>0.0</c:v>
                </c:pt>
                <c:pt idx="94">
                  <c:v>1.52</c:v>
                </c:pt>
                <c:pt idx="95">
                  <c:v>1.04</c:v>
                </c:pt>
                <c:pt idx="96">
                  <c:v>0.0</c:v>
                </c:pt>
                <c:pt idx="97">
                  <c:v>3.11</c:v>
                </c:pt>
                <c:pt idx="98">
                  <c:v>0.0</c:v>
                </c:pt>
                <c:pt idx="99">
                  <c:v>0.0</c:v>
                </c:pt>
                <c:pt idx="100">
                  <c:v>2.13</c:v>
                </c:pt>
                <c:pt idx="101">
                  <c:v>2.14</c:v>
                </c:pt>
                <c:pt idx="102">
                  <c:v>0.0</c:v>
                </c:pt>
                <c:pt idx="103">
                  <c:v>1.97</c:v>
                </c:pt>
                <c:pt idx="104">
                  <c:v>0.0</c:v>
                </c:pt>
                <c:pt idx="105">
                  <c:v>0.0</c:v>
                </c:pt>
                <c:pt idx="106">
                  <c:v>2.19</c:v>
                </c:pt>
                <c:pt idx="107">
                  <c:v>2.67</c:v>
                </c:pt>
                <c:pt idx="108">
                  <c:v>0.0</c:v>
                </c:pt>
                <c:pt idx="109">
                  <c:v>3.05</c:v>
                </c:pt>
                <c:pt idx="110">
                  <c:v>0.0</c:v>
                </c:pt>
                <c:pt idx="111">
                  <c:v>0.0</c:v>
                </c:pt>
                <c:pt idx="112">
                  <c:v>2.03</c:v>
                </c:pt>
                <c:pt idx="113">
                  <c:v>1.63</c:v>
                </c:pt>
                <c:pt idx="114">
                  <c:v>0.0</c:v>
                </c:pt>
                <c:pt idx="115">
                  <c:v>4.71</c:v>
                </c:pt>
                <c:pt idx="116">
                  <c:v>0.0</c:v>
                </c:pt>
                <c:pt idx="117">
                  <c:v>0.0</c:v>
                </c:pt>
                <c:pt idx="118">
                  <c:v>2.03</c:v>
                </c:pt>
                <c:pt idx="119">
                  <c:v>1.8</c:v>
                </c:pt>
                <c:pt idx="120">
                  <c:v>1.47</c:v>
                </c:pt>
                <c:pt idx="121">
                  <c:v>2.63</c:v>
                </c:pt>
                <c:pt idx="122">
                  <c:v>0.0</c:v>
                </c:pt>
                <c:pt idx="123">
                  <c:v>0.0</c:v>
                </c:pt>
                <c:pt idx="124">
                  <c:v>2.21</c:v>
                </c:pt>
                <c:pt idx="125">
                  <c:v>1.49</c:v>
                </c:pt>
                <c:pt idx="126">
                  <c:v>0.0</c:v>
                </c:pt>
                <c:pt idx="127">
                  <c:v>1.29</c:v>
                </c:pt>
                <c:pt idx="128">
                  <c:v>0.0</c:v>
                </c:pt>
                <c:pt idx="129">
                  <c:v>0.0</c:v>
                </c:pt>
                <c:pt idx="130">
                  <c:v>2.0</c:v>
                </c:pt>
                <c:pt idx="131">
                  <c:v>1.41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2.68</c:v>
                </c:pt>
                <c:pt idx="136">
                  <c:v>1.2</c:v>
                </c:pt>
                <c:pt idx="137">
                  <c:v>1.18</c:v>
                </c:pt>
                <c:pt idx="138">
                  <c:v>0.0</c:v>
                </c:pt>
                <c:pt idx="139">
                  <c:v>1.36</c:v>
                </c:pt>
                <c:pt idx="140">
                  <c:v>0.0</c:v>
                </c:pt>
                <c:pt idx="141">
                  <c:v>0.0</c:v>
                </c:pt>
                <c:pt idx="142">
                  <c:v>1.56</c:v>
                </c:pt>
                <c:pt idx="143">
                  <c:v>1.36</c:v>
                </c:pt>
                <c:pt idx="144">
                  <c:v>3.46</c:v>
                </c:pt>
                <c:pt idx="145">
                  <c:v>3.78</c:v>
                </c:pt>
                <c:pt idx="146">
                  <c:v>2.39</c:v>
                </c:pt>
                <c:pt idx="147">
                  <c:v>1.61</c:v>
                </c:pt>
                <c:pt idx="148">
                  <c:v>1.53</c:v>
                </c:pt>
                <c:pt idx="149">
                  <c:v>2.13</c:v>
                </c:pt>
                <c:pt idx="150">
                  <c:v>0.0</c:v>
                </c:pt>
                <c:pt idx="151">
                  <c:v>1.48</c:v>
                </c:pt>
                <c:pt idx="152">
                  <c:v>0.0</c:v>
                </c:pt>
                <c:pt idx="153">
                  <c:v>0.0</c:v>
                </c:pt>
                <c:pt idx="154">
                  <c:v>1.57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32"/>
        <c:axId val="81357833"/>
      </c:scatterChart>
      <c:valAx>
        <c:axId val="8135783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33"/>
        <c:crosses val="autoZero"/>
      </c:valAx>
      <c:valAx>
        <c:axId val="8135783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32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Queue Length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0.07</c:v>
                </c:pt>
                <c:pt idx="1">
                  <c:v>0.07</c:v>
                </c:pt>
                <c:pt idx="2">
                  <c:v>0.04</c:v>
                </c:pt>
                <c:pt idx="3">
                  <c:v>0.02</c:v>
                </c:pt>
                <c:pt idx="4">
                  <c:v>1.16</c:v>
                </c:pt>
                <c:pt idx="5">
                  <c:v>0.16</c:v>
                </c:pt>
                <c:pt idx="6">
                  <c:v>0.09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1.26</c:v>
                </c:pt>
                <c:pt idx="11">
                  <c:v>0.44</c:v>
                </c:pt>
                <c:pt idx="12">
                  <c:v>0.0</c:v>
                </c:pt>
                <c:pt idx="13">
                  <c:v>0.11</c:v>
                </c:pt>
                <c:pt idx="14">
                  <c:v>0.0</c:v>
                </c:pt>
                <c:pt idx="15">
                  <c:v>0.0</c:v>
                </c:pt>
                <c:pt idx="16">
                  <c:v>1.46</c:v>
                </c:pt>
                <c:pt idx="17">
                  <c:v>0.55</c:v>
                </c:pt>
                <c:pt idx="18">
                  <c:v>0.0</c:v>
                </c:pt>
                <c:pt idx="19">
                  <c:v>0.0</c:v>
                </c:pt>
                <c:pt idx="20">
                  <c:v>0.05</c:v>
                </c:pt>
                <c:pt idx="21">
                  <c:v>0.08</c:v>
                </c:pt>
                <c:pt idx="22">
                  <c:v>1.39</c:v>
                </c:pt>
                <c:pt idx="23">
                  <c:v>0.2</c:v>
                </c:pt>
                <c:pt idx="24">
                  <c:v>0.08</c:v>
                </c:pt>
                <c:pt idx="25">
                  <c:v>0.0</c:v>
                </c:pt>
                <c:pt idx="26">
                  <c:v>0.0</c:v>
                </c:pt>
                <c:pt idx="27">
                  <c:v>0.04</c:v>
                </c:pt>
                <c:pt idx="28">
                  <c:v>1.8</c:v>
                </c:pt>
                <c:pt idx="29">
                  <c:v>0.26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0.14</c:v>
                </c:pt>
                <c:pt idx="34">
                  <c:v>2.16</c:v>
                </c:pt>
                <c:pt idx="35">
                  <c:v>0.24</c:v>
                </c:pt>
                <c:pt idx="36">
                  <c:v>0.0</c:v>
                </c:pt>
                <c:pt idx="37">
                  <c:v>0.05</c:v>
                </c:pt>
                <c:pt idx="38">
                  <c:v>0.0</c:v>
                </c:pt>
                <c:pt idx="39">
                  <c:v>0.0</c:v>
                </c:pt>
                <c:pt idx="40">
                  <c:v>1.61</c:v>
                </c:pt>
                <c:pt idx="41">
                  <c:v>0.31</c:v>
                </c:pt>
                <c:pt idx="42">
                  <c:v>0.0</c:v>
                </c:pt>
                <c:pt idx="43">
                  <c:v>0.23</c:v>
                </c:pt>
                <c:pt idx="44">
                  <c:v>0.0</c:v>
                </c:pt>
                <c:pt idx="45">
                  <c:v>0.0</c:v>
                </c:pt>
                <c:pt idx="46">
                  <c:v>0.99</c:v>
                </c:pt>
                <c:pt idx="47">
                  <c:v>0.4</c:v>
                </c:pt>
                <c:pt idx="48">
                  <c:v>0.0</c:v>
                </c:pt>
                <c:pt idx="49">
                  <c:v>0.06</c:v>
                </c:pt>
                <c:pt idx="50">
                  <c:v>0.06</c:v>
                </c:pt>
                <c:pt idx="51">
                  <c:v>0.0</c:v>
                </c:pt>
                <c:pt idx="52">
                  <c:v>1.53</c:v>
                </c:pt>
                <c:pt idx="53">
                  <c:v>0.33</c:v>
                </c:pt>
                <c:pt idx="54">
                  <c:v>0.0</c:v>
                </c:pt>
                <c:pt idx="55">
                  <c:v>0.0</c:v>
                </c:pt>
                <c:pt idx="56">
                  <c:v>0.05</c:v>
                </c:pt>
                <c:pt idx="57">
                  <c:v>0.17</c:v>
                </c:pt>
                <c:pt idx="58">
                  <c:v>1.16</c:v>
                </c:pt>
                <c:pt idx="59">
                  <c:v>0.14</c:v>
                </c:pt>
                <c:pt idx="60">
                  <c:v>0.06</c:v>
                </c:pt>
                <c:pt idx="61">
                  <c:v>0.0</c:v>
                </c:pt>
                <c:pt idx="62">
                  <c:v>0.0</c:v>
                </c:pt>
                <c:pt idx="63">
                  <c:v>0.09</c:v>
                </c:pt>
                <c:pt idx="64">
                  <c:v>1.37</c:v>
                </c:pt>
                <c:pt idx="65">
                  <c:v>0.22</c:v>
                </c:pt>
                <c:pt idx="66">
                  <c:v>0.0</c:v>
                </c:pt>
                <c:pt idx="67">
                  <c:v>0.09</c:v>
                </c:pt>
                <c:pt idx="68">
                  <c:v>0.0</c:v>
                </c:pt>
                <c:pt idx="69">
                  <c:v>0.0</c:v>
                </c:pt>
                <c:pt idx="70">
                  <c:v>1.23</c:v>
                </c:pt>
                <c:pt idx="71">
                  <c:v>0.34</c:v>
                </c:pt>
                <c:pt idx="72">
                  <c:v>0.05</c:v>
                </c:pt>
                <c:pt idx="73">
                  <c:v>0.04</c:v>
                </c:pt>
                <c:pt idx="74">
                  <c:v>0.0</c:v>
                </c:pt>
                <c:pt idx="75">
                  <c:v>0.0</c:v>
                </c:pt>
                <c:pt idx="76">
                  <c:v>1.65</c:v>
                </c:pt>
                <c:pt idx="77">
                  <c:v>0.11</c:v>
                </c:pt>
                <c:pt idx="78">
                  <c:v>0.08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1.43</c:v>
                </c:pt>
                <c:pt idx="83">
                  <c:v>0.19</c:v>
                </c:pt>
                <c:pt idx="84">
                  <c:v>0.0</c:v>
                </c:pt>
                <c:pt idx="85">
                  <c:v>0.11</c:v>
                </c:pt>
                <c:pt idx="86">
                  <c:v>0.0</c:v>
                </c:pt>
                <c:pt idx="87">
                  <c:v>0.21</c:v>
                </c:pt>
                <c:pt idx="88">
                  <c:v>1.49</c:v>
                </c:pt>
                <c:pt idx="89">
                  <c:v>0.25</c:v>
                </c:pt>
                <c:pt idx="90">
                  <c:v>0.0</c:v>
                </c:pt>
                <c:pt idx="91">
                  <c:v>0.0</c:v>
                </c:pt>
                <c:pt idx="92">
                  <c:v>0.11</c:v>
                </c:pt>
                <c:pt idx="93">
                  <c:v>0.0</c:v>
                </c:pt>
                <c:pt idx="94">
                  <c:v>0.96</c:v>
                </c:pt>
                <c:pt idx="95">
                  <c:v>0.08</c:v>
                </c:pt>
                <c:pt idx="96">
                  <c:v>0.0</c:v>
                </c:pt>
                <c:pt idx="97">
                  <c:v>0.12</c:v>
                </c:pt>
                <c:pt idx="98">
                  <c:v>0.0</c:v>
                </c:pt>
                <c:pt idx="99">
                  <c:v>0.0</c:v>
                </c:pt>
                <c:pt idx="100">
                  <c:v>1.34</c:v>
                </c:pt>
                <c:pt idx="101">
                  <c:v>0.26</c:v>
                </c:pt>
                <c:pt idx="102">
                  <c:v>0.0</c:v>
                </c:pt>
                <c:pt idx="103">
                  <c:v>0.06</c:v>
                </c:pt>
                <c:pt idx="104">
                  <c:v>0.0</c:v>
                </c:pt>
                <c:pt idx="105">
                  <c:v>0.0</c:v>
                </c:pt>
                <c:pt idx="106">
                  <c:v>1.66</c:v>
                </c:pt>
                <c:pt idx="107">
                  <c:v>0.27</c:v>
                </c:pt>
                <c:pt idx="108">
                  <c:v>0.0</c:v>
                </c:pt>
                <c:pt idx="109">
                  <c:v>0.09</c:v>
                </c:pt>
                <c:pt idx="110">
                  <c:v>0.0</c:v>
                </c:pt>
                <c:pt idx="111">
                  <c:v>0.0</c:v>
                </c:pt>
                <c:pt idx="112">
                  <c:v>1.67</c:v>
                </c:pt>
                <c:pt idx="113">
                  <c:v>0.09</c:v>
                </c:pt>
                <c:pt idx="114">
                  <c:v>0.0</c:v>
                </c:pt>
                <c:pt idx="115">
                  <c:v>0.18</c:v>
                </c:pt>
                <c:pt idx="116">
                  <c:v>0.0</c:v>
                </c:pt>
                <c:pt idx="117">
                  <c:v>0.0</c:v>
                </c:pt>
                <c:pt idx="118">
                  <c:v>1.8</c:v>
                </c:pt>
                <c:pt idx="119">
                  <c:v>0.09</c:v>
                </c:pt>
                <c:pt idx="120">
                  <c:v>0.06</c:v>
                </c:pt>
                <c:pt idx="121">
                  <c:v>0.14</c:v>
                </c:pt>
                <c:pt idx="122">
                  <c:v>0.0</c:v>
                </c:pt>
                <c:pt idx="123">
                  <c:v>0.0</c:v>
                </c:pt>
                <c:pt idx="124">
                  <c:v>1.76</c:v>
                </c:pt>
                <c:pt idx="125">
                  <c:v>0.15</c:v>
                </c:pt>
                <c:pt idx="126">
                  <c:v>0.0</c:v>
                </c:pt>
                <c:pt idx="127">
                  <c:v>0.05</c:v>
                </c:pt>
                <c:pt idx="128">
                  <c:v>0.0</c:v>
                </c:pt>
                <c:pt idx="129">
                  <c:v>0.0</c:v>
                </c:pt>
                <c:pt idx="130">
                  <c:v>2.0</c:v>
                </c:pt>
                <c:pt idx="131">
                  <c:v>0.07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0.06</c:v>
                </c:pt>
                <c:pt idx="136">
                  <c:v>1.15</c:v>
                </c:pt>
                <c:pt idx="137">
                  <c:v>0.06</c:v>
                </c:pt>
                <c:pt idx="138">
                  <c:v>0.0</c:v>
                </c:pt>
                <c:pt idx="139">
                  <c:v>0.05</c:v>
                </c:pt>
                <c:pt idx="140">
                  <c:v>0.0</c:v>
                </c:pt>
                <c:pt idx="141">
                  <c:v>0.0</c:v>
                </c:pt>
                <c:pt idx="142">
                  <c:v>1.33</c:v>
                </c:pt>
                <c:pt idx="143">
                  <c:v>0.11</c:v>
                </c:pt>
                <c:pt idx="144">
                  <c:v>0.07</c:v>
                </c:pt>
                <c:pt idx="145">
                  <c:v>0.05</c:v>
                </c:pt>
                <c:pt idx="146">
                  <c:v>0.07</c:v>
                </c:pt>
                <c:pt idx="147">
                  <c:v>0.09</c:v>
                </c:pt>
                <c:pt idx="148">
                  <c:v>1.3</c:v>
                </c:pt>
                <c:pt idx="149">
                  <c:v>0.19</c:v>
                </c:pt>
                <c:pt idx="150">
                  <c:v>0.0</c:v>
                </c:pt>
                <c:pt idx="151">
                  <c:v>0.04</c:v>
                </c:pt>
                <c:pt idx="152">
                  <c:v>0.0</c:v>
                </c:pt>
                <c:pt idx="153">
                  <c:v>0.0</c:v>
                </c:pt>
                <c:pt idx="154">
                  <c:v>1.03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34"/>
        <c:axId val="81357835"/>
      </c:scatterChart>
      <c:valAx>
        <c:axId val="8135783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35"/>
        <c:crosses val="autoZero"/>
      </c:valAx>
      <c:valAx>
        <c:axId val="8135783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Queue Length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34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Service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0.13</c:v>
                </c:pt>
                <c:pt idx="1">
                  <c:v>0.09</c:v>
                </c:pt>
                <c:pt idx="2">
                  <c:v>0.14</c:v>
                </c:pt>
                <c:pt idx="3">
                  <c:v>0.14</c:v>
                </c:pt>
                <c:pt idx="4">
                  <c:v>0.05</c:v>
                </c:pt>
                <c:pt idx="5">
                  <c:v>0.07</c:v>
                </c:pt>
                <c:pt idx="6">
                  <c:v>0.15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0.05</c:v>
                </c:pt>
                <c:pt idx="11">
                  <c:v>0.13</c:v>
                </c:pt>
                <c:pt idx="12">
                  <c:v>0.0</c:v>
                </c:pt>
                <c:pt idx="13">
                  <c:v>0.14</c:v>
                </c:pt>
                <c:pt idx="14">
                  <c:v>0.0</c:v>
                </c:pt>
                <c:pt idx="15">
                  <c:v>0.0</c:v>
                </c:pt>
                <c:pt idx="16">
                  <c:v>0.06</c:v>
                </c:pt>
                <c:pt idx="17">
                  <c:v>0.16</c:v>
                </c:pt>
                <c:pt idx="18">
                  <c:v>0.0</c:v>
                </c:pt>
                <c:pt idx="19">
                  <c:v>0.0</c:v>
                </c:pt>
                <c:pt idx="20">
                  <c:v>0.07</c:v>
                </c:pt>
                <c:pt idx="21">
                  <c:v>0.07</c:v>
                </c:pt>
                <c:pt idx="22">
                  <c:v>0.05</c:v>
                </c:pt>
                <c:pt idx="23">
                  <c:v>0.09</c:v>
                </c:pt>
                <c:pt idx="24">
                  <c:v>0.09</c:v>
                </c:pt>
                <c:pt idx="25">
                  <c:v>0.0</c:v>
                </c:pt>
                <c:pt idx="26">
                  <c:v>0.0</c:v>
                </c:pt>
                <c:pt idx="27">
                  <c:v>0.06</c:v>
                </c:pt>
                <c:pt idx="28">
                  <c:v>0.08</c:v>
                </c:pt>
                <c:pt idx="29">
                  <c:v>0.09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0.17</c:v>
                </c:pt>
                <c:pt idx="34">
                  <c:v>0.08</c:v>
                </c:pt>
                <c:pt idx="35">
                  <c:v>0.09</c:v>
                </c:pt>
                <c:pt idx="36">
                  <c:v>0.0</c:v>
                </c:pt>
                <c:pt idx="37">
                  <c:v>0.07</c:v>
                </c:pt>
                <c:pt idx="38">
                  <c:v>0.0</c:v>
                </c:pt>
                <c:pt idx="39">
                  <c:v>0.0</c:v>
                </c:pt>
                <c:pt idx="40">
                  <c:v>0.07</c:v>
                </c:pt>
                <c:pt idx="41">
                  <c:v>0.08</c:v>
                </c:pt>
                <c:pt idx="42">
                  <c:v>0.0</c:v>
                </c:pt>
                <c:pt idx="43">
                  <c:v>0.15</c:v>
                </c:pt>
                <c:pt idx="44">
                  <c:v>0.0</c:v>
                </c:pt>
                <c:pt idx="45">
                  <c:v>0.0</c:v>
                </c:pt>
                <c:pt idx="46">
                  <c:v>0.05</c:v>
                </c:pt>
                <c:pt idx="47">
                  <c:v>0.1</c:v>
                </c:pt>
                <c:pt idx="48">
                  <c:v>0.0</c:v>
                </c:pt>
                <c:pt idx="49">
                  <c:v>0.11</c:v>
                </c:pt>
                <c:pt idx="50">
                  <c:v>0.08</c:v>
                </c:pt>
                <c:pt idx="51">
                  <c:v>0.0</c:v>
                </c:pt>
                <c:pt idx="52">
                  <c:v>0.06</c:v>
                </c:pt>
                <c:pt idx="53">
                  <c:v>0.11</c:v>
                </c:pt>
                <c:pt idx="54">
                  <c:v>0.0</c:v>
                </c:pt>
                <c:pt idx="55">
                  <c:v>0.0</c:v>
                </c:pt>
                <c:pt idx="56">
                  <c:v>0.06</c:v>
                </c:pt>
                <c:pt idx="57">
                  <c:v>0.07</c:v>
                </c:pt>
                <c:pt idx="58">
                  <c:v>0.05</c:v>
                </c:pt>
                <c:pt idx="59">
                  <c:v>0.09</c:v>
                </c:pt>
                <c:pt idx="60">
                  <c:v>0.06</c:v>
                </c:pt>
                <c:pt idx="61">
                  <c:v>0.0</c:v>
                </c:pt>
                <c:pt idx="62">
                  <c:v>0.0</c:v>
                </c:pt>
                <c:pt idx="63">
                  <c:v>0.11</c:v>
                </c:pt>
                <c:pt idx="64">
                  <c:v>0.06</c:v>
                </c:pt>
                <c:pt idx="65">
                  <c:v>0.06</c:v>
                </c:pt>
                <c:pt idx="66">
                  <c:v>0.0</c:v>
                </c:pt>
                <c:pt idx="67">
                  <c:v>0.1</c:v>
                </c:pt>
                <c:pt idx="68">
                  <c:v>0.0</c:v>
                </c:pt>
                <c:pt idx="69">
                  <c:v>0.0</c:v>
                </c:pt>
                <c:pt idx="70">
                  <c:v>0.05</c:v>
                </c:pt>
                <c:pt idx="71">
                  <c:v>0.11</c:v>
                </c:pt>
                <c:pt idx="72">
                  <c:v>0.32</c:v>
                </c:pt>
                <c:pt idx="73">
                  <c:v>0.14</c:v>
                </c:pt>
                <c:pt idx="74">
                  <c:v>0.0</c:v>
                </c:pt>
                <c:pt idx="75">
                  <c:v>0.0</c:v>
                </c:pt>
                <c:pt idx="76">
                  <c:v>0.06</c:v>
                </c:pt>
                <c:pt idx="77">
                  <c:v>0.04</c:v>
                </c:pt>
                <c:pt idx="78">
                  <c:v>0.07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0.06</c:v>
                </c:pt>
                <c:pt idx="83">
                  <c:v>0.06</c:v>
                </c:pt>
                <c:pt idx="84">
                  <c:v>0.0</c:v>
                </c:pt>
                <c:pt idx="85">
                  <c:v>0.1</c:v>
                </c:pt>
                <c:pt idx="86">
                  <c:v>0.0</c:v>
                </c:pt>
                <c:pt idx="87">
                  <c:v>0.11</c:v>
                </c:pt>
                <c:pt idx="88">
                  <c:v>0.06</c:v>
                </c:pt>
                <c:pt idx="89">
                  <c:v>0.06</c:v>
                </c:pt>
                <c:pt idx="90">
                  <c:v>0.0</c:v>
                </c:pt>
                <c:pt idx="91">
                  <c:v>0.0</c:v>
                </c:pt>
                <c:pt idx="92">
                  <c:v>0.1</c:v>
                </c:pt>
                <c:pt idx="93">
                  <c:v>0.0</c:v>
                </c:pt>
                <c:pt idx="94">
                  <c:v>0.05</c:v>
                </c:pt>
                <c:pt idx="95">
                  <c:v>0.03</c:v>
                </c:pt>
                <c:pt idx="96">
                  <c:v>0.0</c:v>
                </c:pt>
                <c:pt idx="97">
                  <c:v>0.11</c:v>
                </c:pt>
                <c:pt idx="98">
                  <c:v>0.0</c:v>
                </c:pt>
                <c:pt idx="99">
                  <c:v>0.0</c:v>
                </c:pt>
                <c:pt idx="100">
                  <c:v>0.06</c:v>
                </c:pt>
                <c:pt idx="101">
                  <c:v>0.06</c:v>
                </c:pt>
                <c:pt idx="102">
                  <c:v>0.0</c:v>
                </c:pt>
                <c:pt idx="103">
                  <c:v>0.07</c:v>
                </c:pt>
                <c:pt idx="104">
                  <c:v>0.0</c:v>
                </c:pt>
                <c:pt idx="105">
                  <c:v>0.0</c:v>
                </c:pt>
                <c:pt idx="106">
                  <c:v>0.06</c:v>
                </c:pt>
                <c:pt idx="107">
                  <c:v>0.08</c:v>
                </c:pt>
                <c:pt idx="108">
                  <c:v>0.0</c:v>
                </c:pt>
                <c:pt idx="109">
                  <c:v>0.09</c:v>
                </c:pt>
                <c:pt idx="110">
                  <c:v>0.0</c:v>
                </c:pt>
                <c:pt idx="111">
                  <c:v>0.0</c:v>
                </c:pt>
                <c:pt idx="112">
                  <c:v>0.06</c:v>
                </c:pt>
                <c:pt idx="113">
                  <c:v>0.06</c:v>
                </c:pt>
                <c:pt idx="114">
                  <c:v>0.0</c:v>
                </c:pt>
                <c:pt idx="115">
                  <c:v>0.13</c:v>
                </c:pt>
                <c:pt idx="116">
                  <c:v>0.0</c:v>
                </c:pt>
                <c:pt idx="117">
                  <c:v>0.0</c:v>
                </c:pt>
                <c:pt idx="118">
                  <c:v>0.06</c:v>
                </c:pt>
                <c:pt idx="119">
                  <c:v>0.06</c:v>
                </c:pt>
                <c:pt idx="120">
                  <c:v>0.04</c:v>
                </c:pt>
                <c:pt idx="121">
                  <c:v>0.08</c:v>
                </c:pt>
                <c:pt idx="122">
                  <c:v>0.0</c:v>
                </c:pt>
                <c:pt idx="123">
                  <c:v>0.0</c:v>
                </c:pt>
                <c:pt idx="124">
                  <c:v>0.06</c:v>
                </c:pt>
                <c:pt idx="125">
                  <c:v>0.05</c:v>
                </c:pt>
                <c:pt idx="126">
                  <c:v>0.0</c:v>
                </c:pt>
                <c:pt idx="127">
                  <c:v>0.04</c:v>
                </c:pt>
                <c:pt idx="128">
                  <c:v>0.0</c:v>
                </c:pt>
                <c:pt idx="129">
                  <c:v>0.0</c:v>
                </c:pt>
                <c:pt idx="130">
                  <c:v>0.06</c:v>
                </c:pt>
                <c:pt idx="131">
                  <c:v>0.04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0.09</c:v>
                </c:pt>
                <c:pt idx="136">
                  <c:v>0.04</c:v>
                </c:pt>
                <c:pt idx="137">
                  <c:v>0.04</c:v>
                </c:pt>
                <c:pt idx="138">
                  <c:v>0.0</c:v>
                </c:pt>
                <c:pt idx="139">
                  <c:v>0.04</c:v>
                </c:pt>
                <c:pt idx="140">
                  <c:v>0.0</c:v>
                </c:pt>
                <c:pt idx="141">
                  <c:v>0.0</c:v>
                </c:pt>
                <c:pt idx="142">
                  <c:v>0.05</c:v>
                </c:pt>
                <c:pt idx="143">
                  <c:v>0.04</c:v>
                </c:pt>
                <c:pt idx="144">
                  <c:v>0.1</c:v>
                </c:pt>
                <c:pt idx="145">
                  <c:v>0.11</c:v>
                </c:pt>
                <c:pt idx="146">
                  <c:v>0.07</c:v>
                </c:pt>
                <c:pt idx="147">
                  <c:v>0.06</c:v>
                </c:pt>
                <c:pt idx="148">
                  <c:v>0.05</c:v>
                </c:pt>
                <c:pt idx="149">
                  <c:v>0.06</c:v>
                </c:pt>
                <c:pt idx="150">
                  <c:v>0.0</c:v>
                </c:pt>
                <c:pt idx="151">
                  <c:v>0.05</c:v>
                </c:pt>
                <c:pt idx="152">
                  <c:v>0.0</c:v>
                </c:pt>
                <c:pt idx="153">
                  <c:v>0.0</c:v>
                </c:pt>
                <c:pt idx="154">
                  <c:v>0.05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36"/>
        <c:axId val="81357837"/>
      </c:scatterChart>
      <c:valAx>
        <c:axId val="8135783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37"/>
        <c:crosses val="autoZero"/>
      </c:valAx>
      <c:valAx>
        <c:axId val="8135783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Service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36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ABQL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31.1</c:v>
                </c:pt>
                <c:pt idx="1">
                  <c:v>26.12</c:v>
                </c:pt>
                <c:pt idx="2">
                  <c:v>19.92</c:v>
                </c:pt>
                <c:pt idx="3">
                  <c:v>17.59</c:v>
                </c:pt>
                <c:pt idx="4">
                  <c:v>33.25</c:v>
                </c:pt>
                <c:pt idx="5">
                  <c:v>32.57</c:v>
                </c:pt>
                <c:pt idx="6">
                  <c:v>31.68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33.25</c:v>
                </c:pt>
                <c:pt idx="11">
                  <c:v>33.93</c:v>
                </c:pt>
                <c:pt idx="12">
                  <c:v>0.0</c:v>
                </c:pt>
                <c:pt idx="13">
                  <c:v>29.16</c:v>
                </c:pt>
                <c:pt idx="14">
                  <c:v>0.0</c:v>
                </c:pt>
                <c:pt idx="15">
                  <c:v>0.0</c:v>
                </c:pt>
                <c:pt idx="16">
                  <c:v>33.35</c:v>
                </c:pt>
                <c:pt idx="17">
                  <c:v>35.97</c:v>
                </c:pt>
                <c:pt idx="18">
                  <c:v>0.0</c:v>
                </c:pt>
                <c:pt idx="19">
                  <c:v>0.0</c:v>
                </c:pt>
                <c:pt idx="20">
                  <c:v>27.14</c:v>
                </c:pt>
                <c:pt idx="21">
                  <c:v>32.37</c:v>
                </c:pt>
                <c:pt idx="22">
                  <c:v>33.69</c:v>
                </c:pt>
                <c:pt idx="23">
                  <c:v>33.69</c:v>
                </c:pt>
                <c:pt idx="24">
                  <c:v>35.38</c:v>
                </c:pt>
                <c:pt idx="25">
                  <c:v>0.0</c:v>
                </c:pt>
                <c:pt idx="26">
                  <c:v>0.0</c:v>
                </c:pt>
                <c:pt idx="27">
                  <c:v>25.25</c:v>
                </c:pt>
                <c:pt idx="28">
                  <c:v>34.34</c:v>
                </c:pt>
                <c:pt idx="29">
                  <c:v>34.04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30.57</c:v>
                </c:pt>
                <c:pt idx="34">
                  <c:v>34.67</c:v>
                </c:pt>
                <c:pt idx="35">
                  <c:v>32.86</c:v>
                </c:pt>
                <c:pt idx="36">
                  <c:v>0.0</c:v>
                </c:pt>
                <c:pt idx="37">
                  <c:v>28.8</c:v>
                </c:pt>
                <c:pt idx="38">
                  <c:v>0.0</c:v>
                </c:pt>
                <c:pt idx="39">
                  <c:v>0.0</c:v>
                </c:pt>
                <c:pt idx="40">
                  <c:v>33.76</c:v>
                </c:pt>
                <c:pt idx="41">
                  <c:v>34.38</c:v>
                </c:pt>
                <c:pt idx="42">
                  <c:v>0.0</c:v>
                </c:pt>
                <c:pt idx="43">
                  <c:v>34.74</c:v>
                </c:pt>
                <c:pt idx="44">
                  <c:v>0.0</c:v>
                </c:pt>
                <c:pt idx="45">
                  <c:v>0.0</c:v>
                </c:pt>
                <c:pt idx="46">
                  <c:v>33.1</c:v>
                </c:pt>
                <c:pt idx="47">
                  <c:v>34.96</c:v>
                </c:pt>
                <c:pt idx="48">
                  <c:v>0.0</c:v>
                </c:pt>
                <c:pt idx="49">
                  <c:v>30.21</c:v>
                </c:pt>
                <c:pt idx="50">
                  <c:v>31.93</c:v>
                </c:pt>
                <c:pt idx="51">
                  <c:v>0.0</c:v>
                </c:pt>
                <c:pt idx="52">
                  <c:v>34.19</c:v>
                </c:pt>
                <c:pt idx="53">
                  <c:v>33.87</c:v>
                </c:pt>
                <c:pt idx="54">
                  <c:v>0.0</c:v>
                </c:pt>
                <c:pt idx="55">
                  <c:v>0.0</c:v>
                </c:pt>
                <c:pt idx="56">
                  <c:v>28.54</c:v>
                </c:pt>
                <c:pt idx="57">
                  <c:v>30.56</c:v>
                </c:pt>
                <c:pt idx="58">
                  <c:v>33.13</c:v>
                </c:pt>
                <c:pt idx="59">
                  <c:v>29.05</c:v>
                </c:pt>
                <c:pt idx="60">
                  <c:v>30.4</c:v>
                </c:pt>
                <c:pt idx="61">
                  <c:v>0.0</c:v>
                </c:pt>
                <c:pt idx="62">
                  <c:v>0.0</c:v>
                </c:pt>
                <c:pt idx="63">
                  <c:v>31.09</c:v>
                </c:pt>
                <c:pt idx="64">
                  <c:v>34.2</c:v>
                </c:pt>
                <c:pt idx="65">
                  <c:v>36.01</c:v>
                </c:pt>
                <c:pt idx="66">
                  <c:v>0.0</c:v>
                </c:pt>
                <c:pt idx="67">
                  <c:v>30.69</c:v>
                </c:pt>
                <c:pt idx="68">
                  <c:v>0.0</c:v>
                </c:pt>
                <c:pt idx="69">
                  <c:v>0.0</c:v>
                </c:pt>
                <c:pt idx="70">
                  <c:v>33.28</c:v>
                </c:pt>
                <c:pt idx="71">
                  <c:v>33.26</c:v>
                </c:pt>
                <c:pt idx="72">
                  <c:v>18.41</c:v>
                </c:pt>
                <c:pt idx="73">
                  <c:v>26.13</c:v>
                </c:pt>
                <c:pt idx="74">
                  <c:v>0.0</c:v>
                </c:pt>
                <c:pt idx="75">
                  <c:v>0.0</c:v>
                </c:pt>
                <c:pt idx="76">
                  <c:v>34.14</c:v>
                </c:pt>
                <c:pt idx="77">
                  <c:v>30.44</c:v>
                </c:pt>
                <c:pt idx="78">
                  <c:v>34.92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32.52</c:v>
                </c:pt>
                <c:pt idx="83">
                  <c:v>31.59</c:v>
                </c:pt>
                <c:pt idx="84">
                  <c:v>0.0</c:v>
                </c:pt>
                <c:pt idx="85">
                  <c:v>33.79</c:v>
                </c:pt>
                <c:pt idx="86">
                  <c:v>0.0</c:v>
                </c:pt>
                <c:pt idx="87">
                  <c:v>33.23</c:v>
                </c:pt>
                <c:pt idx="88">
                  <c:v>35.41</c:v>
                </c:pt>
                <c:pt idx="89">
                  <c:v>34.75</c:v>
                </c:pt>
                <c:pt idx="90">
                  <c:v>0.0</c:v>
                </c:pt>
                <c:pt idx="91">
                  <c:v>0.0</c:v>
                </c:pt>
                <c:pt idx="92">
                  <c:v>31.98</c:v>
                </c:pt>
                <c:pt idx="93">
                  <c:v>0.0</c:v>
                </c:pt>
                <c:pt idx="94">
                  <c:v>31.89</c:v>
                </c:pt>
                <c:pt idx="95">
                  <c:v>30.45</c:v>
                </c:pt>
                <c:pt idx="96">
                  <c:v>0.0</c:v>
                </c:pt>
                <c:pt idx="97">
                  <c:v>29.02</c:v>
                </c:pt>
                <c:pt idx="98">
                  <c:v>0.0</c:v>
                </c:pt>
                <c:pt idx="99">
                  <c:v>0.0</c:v>
                </c:pt>
                <c:pt idx="100">
                  <c:v>34.63</c:v>
                </c:pt>
                <c:pt idx="101">
                  <c:v>35.66</c:v>
                </c:pt>
                <c:pt idx="102">
                  <c:v>0.0</c:v>
                </c:pt>
                <c:pt idx="103">
                  <c:v>27.3</c:v>
                </c:pt>
                <c:pt idx="104">
                  <c:v>0.0</c:v>
                </c:pt>
                <c:pt idx="105">
                  <c:v>0.0</c:v>
                </c:pt>
                <c:pt idx="106">
                  <c:v>33.71</c:v>
                </c:pt>
                <c:pt idx="107">
                  <c:v>34.65</c:v>
                </c:pt>
                <c:pt idx="108">
                  <c:v>0.0</c:v>
                </c:pt>
                <c:pt idx="109">
                  <c:v>34.85</c:v>
                </c:pt>
                <c:pt idx="110">
                  <c:v>0.0</c:v>
                </c:pt>
                <c:pt idx="111">
                  <c:v>0.0</c:v>
                </c:pt>
                <c:pt idx="112">
                  <c:v>33.9</c:v>
                </c:pt>
                <c:pt idx="113">
                  <c:v>29.55</c:v>
                </c:pt>
                <c:pt idx="114">
                  <c:v>0.0</c:v>
                </c:pt>
                <c:pt idx="115">
                  <c:v>35.31</c:v>
                </c:pt>
                <c:pt idx="116">
                  <c:v>0.0</c:v>
                </c:pt>
                <c:pt idx="117">
                  <c:v>0.0</c:v>
                </c:pt>
                <c:pt idx="118">
                  <c:v>34.86</c:v>
                </c:pt>
                <c:pt idx="119">
                  <c:v>31.94</c:v>
                </c:pt>
                <c:pt idx="120">
                  <c:v>32.83</c:v>
                </c:pt>
                <c:pt idx="121">
                  <c:v>32.14</c:v>
                </c:pt>
                <c:pt idx="122">
                  <c:v>0.0</c:v>
                </c:pt>
                <c:pt idx="123">
                  <c:v>0.0</c:v>
                </c:pt>
                <c:pt idx="124">
                  <c:v>33.99</c:v>
                </c:pt>
                <c:pt idx="125">
                  <c:v>30.38</c:v>
                </c:pt>
                <c:pt idx="126">
                  <c:v>0.0</c:v>
                </c:pt>
                <c:pt idx="127">
                  <c:v>31.66</c:v>
                </c:pt>
                <c:pt idx="128">
                  <c:v>0.0</c:v>
                </c:pt>
                <c:pt idx="129">
                  <c:v>0.0</c:v>
                </c:pt>
                <c:pt idx="130">
                  <c:v>33.02</c:v>
                </c:pt>
                <c:pt idx="131">
                  <c:v>32.16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30.41</c:v>
                </c:pt>
                <c:pt idx="136">
                  <c:v>32.05</c:v>
                </c:pt>
                <c:pt idx="137">
                  <c:v>32.3</c:v>
                </c:pt>
                <c:pt idx="138">
                  <c:v>0.0</c:v>
                </c:pt>
                <c:pt idx="139">
                  <c:v>30.45</c:v>
                </c:pt>
                <c:pt idx="140">
                  <c:v>0.0</c:v>
                </c:pt>
                <c:pt idx="141">
                  <c:v>0.0</c:v>
                </c:pt>
                <c:pt idx="142">
                  <c:v>33.95</c:v>
                </c:pt>
                <c:pt idx="143">
                  <c:v>30.77</c:v>
                </c:pt>
                <c:pt idx="144">
                  <c:v>34.79</c:v>
                </c:pt>
                <c:pt idx="145">
                  <c:v>34.37</c:v>
                </c:pt>
                <c:pt idx="146">
                  <c:v>34.68</c:v>
                </c:pt>
                <c:pt idx="147">
                  <c:v>28.55</c:v>
                </c:pt>
                <c:pt idx="148">
                  <c:v>33.91</c:v>
                </c:pt>
                <c:pt idx="149">
                  <c:v>35.48</c:v>
                </c:pt>
                <c:pt idx="150">
                  <c:v>0.0</c:v>
                </c:pt>
                <c:pt idx="151">
                  <c:v>30.18</c:v>
                </c:pt>
                <c:pt idx="152">
                  <c:v>0.0</c:v>
                </c:pt>
                <c:pt idx="153">
                  <c:v>0.0</c:v>
                </c:pt>
                <c:pt idx="154">
                  <c:v>32.73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38"/>
        <c:axId val="81357839"/>
      </c:scatterChart>
      <c:valAx>
        <c:axId val="8135783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39"/>
        <c:crosses val="autoZero"/>
      </c:valAx>
      <c:valAx>
        <c:axId val="8135783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ABQL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38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5661.94</c:v>
                </c:pt>
                <c:pt idx="1">
                  <c:v>7792.68</c:v>
                </c:pt>
                <c:pt idx="2">
                  <c:v>6655.52</c:v>
                </c:pt>
                <c:pt idx="3">
                  <c:v>6272.76</c:v>
                </c:pt>
                <c:pt idx="4">
                  <c:v>4560.46</c:v>
                </c:pt>
                <c:pt idx="5">
                  <c:v>4957.29</c:v>
                </c:pt>
                <c:pt idx="6">
                  <c:v>5817.43</c:v>
                </c:pt>
                <c:pt idx="7">
                  <c:v>3718.93</c:v>
                </c:pt>
                <c:pt idx="8">
                  <c:v>4805.15</c:v>
                </c:pt>
                <c:pt idx="9">
                  <c:v>1543.67</c:v>
                </c:pt>
                <c:pt idx="10">
                  <c:v>2300.54</c:v>
                </c:pt>
                <c:pt idx="11">
                  <c:v>1729.55</c:v>
                </c:pt>
                <c:pt idx="12">
                  <c:v>1604.03</c:v>
                </c:pt>
                <c:pt idx="13">
                  <c:v>2771.52</c:v>
                </c:pt>
                <c:pt idx="14">
                  <c:v>1656.9</c:v>
                </c:pt>
                <c:pt idx="15">
                  <c:v>4045.04</c:v>
                </c:pt>
                <c:pt idx="16">
                  <c:v>5365.6</c:v>
                </c:pt>
                <c:pt idx="17">
                  <c:v>2065.87</c:v>
                </c:pt>
                <c:pt idx="18">
                  <c:v>6094.16</c:v>
                </c:pt>
                <c:pt idx="19">
                  <c:v>5313.5</c:v>
                </c:pt>
                <c:pt idx="20">
                  <c:v>4479.44</c:v>
                </c:pt>
                <c:pt idx="21">
                  <c:v>2118.29</c:v>
                </c:pt>
                <c:pt idx="22">
                  <c:v>3455.67</c:v>
                </c:pt>
                <c:pt idx="23">
                  <c:v>3158.58</c:v>
                </c:pt>
                <c:pt idx="24">
                  <c:v>2470.6</c:v>
                </c:pt>
                <c:pt idx="25">
                  <c:v>3593.66</c:v>
                </c:pt>
                <c:pt idx="26">
                  <c:v>3907.06</c:v>
                </c:pt>
                <c:pt idx="27">
                  <c:v>4520.76</c:v>
                </c:pt>
                <c:pt idx="28">
                  <c:v>5545.69</c:v>
                </c:pt>
                <c:pt idx="29">
                  <c:v>2425.93</c:v>
                </c:pt>
                <c:pt idx="30">
                  <c:v>3191.6</c:v>
                </c:pt>
                <c:pt idx="31">
                  <c:v>3752.19</c:v>
                </c:pt>
                <c:pt idx="32">
                  <c:v>4018.52</c:v>
                </c:pt>
                <c:pt idx="33">
                  <c:v>3548.9</c:v>
                </c:pt>
                <c:pt idx="34">
                  <c:v>5578.49</c:v>
                </c:pt>
                <c:pt idx="35">
                  <c:v>4312.62</c:v>
                </c:pt>
                <c:pt idx="36">
                  <c:v>3373.22</c:v>
                </c:pt>
                <c:pt idx="37">
                  <c:v>1863.62</c:v>
                </c:pt>
                <c:pt idx="38">
                  <c:v>3940.64</c:v>
                </c:pt>
                <c:pt idx="39">
                  <c:v>5208.51</c:v>
                </c:pt>
                <c:pt idx="40">
                  <c:v>5717.58</c:v>
                </c:pt>
                <c:pt idx="41">
                  <c:v>3264.96</c:v>
                </c:pt>
                <c:pt idx="42">
                  <c:v>3823.95</c:v>
                </c:pt>
                <c:pt idx="43">
                  <c:v>4705.3</c:v>
                </c:pt>
                <c:pt idx="44">
                  <c:v>4709.92</c:v>
                </c:pt>
                <c:pt idx="45">
                  <c:v>3866.08</c:v>
                </c:pt>
                <c:pt idx="46">
                  <c:v>3664.55</c:v>
                </c:pt>
                <c:pt idx="47">
                  <c:v>3747.54</c:v>
                </c:pt>
                <c:pt idx="48">
                  <c:v>5175.17</c:v>
                </c:pt>
                <c:pt idx="49">
                  <c:v>4520.08</c:v>
                </c:pt>
                <c:pt idx="50">
                  <c:v>4466.88</c:v>
                </c:pt>
                <c:pt idx="51">
                  <c:v>4510.77</c:v>
                </c:pt>
                <c:pt idx="52">
                  <c:v>5042.09</c:v>
                </c:pt>
                <c:pt idx="53">
                  <c:v>1615.79</c:v>
                </c:pt>
                <c:pt idx="54">
                  <c:v>4221.42</c:v>
                </c:pt>
                <c:pt idx="55">
                  <c:v>4518.93</c:v>
                </c:pt>
                <c:pt idx="56">
                  <c:v>3678.81</c:v>
                </c:pt>
                <c:pt idx="57">
                  <c:v>4576.42</c:v>
                </c:pt>
                <c:pt idx="58">
                  <c:v>3172.99</c:v>
                </c:pt>
                <c:pt idx="59">
                  <c:v>4937.67</c:v>
                </c:pt>
                <c:pt idx="60">
                  <c:v>4760.47</c:v>
                </c:pt>
                <c:pt idx="61">
                  <c:v>3401.41</c:v>
                </c:pt>
                <c:pt idx="62">
                  <c:v>1791.67</c:v>
                </c:pt>
                <c:pt idx="63">
                  <c:v>4220.82</c:v>
                </c:pt>
                <c:pt idx="64">
                  <c:v>5570.63</c:v>
                </c:pt>
                <c:pt idx="65">
                  <c:v>4789.52</c:v>
                </c:pt>
                <c:pt idx="66">
                  <c:v>4720.04</c:v>
                </c:pt>
                <c:pt idx="67">
                  <c:v>4130.67</c:v>
                </c:pt>
                <c:pt idx="68">
                  <c:v>1736.74</c:v>
                </c:pt>
                <c:pt idx="69">
                  <c:v>3025.4</c:v>
                </c:pt>
                <c:pt idx="70">
                  <c:v>4699.94</c:v>
                </c:pt>
                <c:pt idx="71">
                  <c:v>4883.25</c:v>
                </c:pt>
                <c:pt idx="72">
                  <c:v>6271.77</c:v>
                </c:pt>
                <c:pt idx="73">
                  <c:v>4037.37</c:v>
                </c:pt>
                <c:pt idx="74">
                  <c:v>6615.18</c:v>
                </c:pt>
                <c:pt idx="75">
                  <c:v>7336.77</c:v>
                </c:pt>
                <c:pt idx="76">
                  <c:v>7844.86</c:v>
                </c:pt>
                <c:pt idx="77">
                  <c:v>3026.4</c:v>
                </c:pt>
                <c:pt idx="78">
                  <c:v>4390.7</c:v>
                </c:pt>
                <c:pt idx="79">
                  <c:v>5855.96</c:v>
                </c:pt>
                <c:pt idx="80">
                  <c:v>6962.31</c:v>
                </c:pt>
                <c:pt idx="81">
                  <c:v>7557.56</c:v>
                </c:pt>
                <c:pt idx="82">
                  <c:v>6113.73</c:v>
                </c:pt>
                <c:pt idx="83">
                  <c:v>4071.31</c:v>
                </c:pt>
                <c:pt idx="84">
                  <c:v>4382.72</c:v>
                </c:pt>
                <c:pt idx="85">
                  <c:v>3779.96</c:v>
                </c:pt>
                <c:pt idx="86">
                  <c:v>4659.3</c:v>
                </c:pt>
                <c:pt idx="87">
                  <c:v>5881.54</c:v>
                </c:pt>
                <c:pt idx="88">
                  <c:v>5556.73</c:v>
                </c:pt>
                <c:pt idx="89">
                  <c:v>5452.76</c:v>
                </c:pt>
                <c:pt idx="90">
                  <c:v>7363.21</c:v>
                </c:pt>
                <c:pt idx="91">
                  <c:v>6834.14</c:v>
                </c:pt>
                <c:pt idx="92">
                  <c:v>7100.5</c:v>
                </c:pt>
                <c:pt idx="93">
                  <c:v>4696.38</c:v>
                </c:pt>
                <c:pt idx="94">
                  <c:v>2489.64</c:v>
                </c:pt>
                <c:pt idx="95">
                  <c:v>2644.88</c:v>
                </c:pt>
                <c:pt idx="96">
                  <c:v>5091.46</c:v>
                </c:pt>
                <c:pt idx="97">
                  <c:v>6089.99</c:v>
                </c:pt>
                <c:pt idx="98">
                  <c:v>6491.42</c:v>
                </c:pt>
                <c:pt idx="99">
                  <c:v>6414.77</c:v>
                </c:pt>
                <c:pt idx="100">
                  <c:v>7300.69</c:v>
                </c:pt>
                <c:pt idx="101">
                  <c:v>6189.36</c:v>
                </c:pt>
                <c:pt idx="102">
                  <c:v>4830.88</c:v>
                </c:pt>
                <c:pt idx="103">
                  <c:v>5111.2</c:v>
                </c:pt>
                <c:pt idx="104">
                  <c:v>5974.99</c:v>
                </c:pt>
                <c:pt idx="105">
                  <c:v>6476.42</c:v>
                </c:pt>
                <c:pt idx="106">
                  <c:v>9906.63</c:v>
                </c:pt>
                <c:pt idx="107">
                  <c:v>10224.18</c:v>
                </c:pt>
                <c:pt idx="108">
                  <c:v>5995.88</c:v>
                </c:pt>
                <c:pt idx="109">
                  <c:v>7123.86</c:v>
                </c:pt>
                <c:pt idx="110">
                  <c:v>6763.84</c:v>
                </c:pt>
                <c:pt idx="111">
                  <c:v>7848.37</c:v>
                </c:pt>
                <c:pt idx="112">
                  <c:v>8730.49</c:v>
                </c:pt>
                <c:pt idx="113">
                  <c:v>7787.68</c:v>
                </c:pt>
                <c:pt idx="114">
                  <c:v>9569.4</c:v>
                </c:pt>
                <c:pt idx="115">
                  <c:v>7615.22</c:v>
                </c:pt>
                <c:pt idx="116">
                  <c:v>8985.81</c:v>
                </c:pt>
                <c:pt idx="117">
                  <c:v>8479.49</c:v>
                </c:pt>
                <c:pt idx="118">
                  <c:v>6668.91</c:v>
                </c:pt>
                <c:pt idx="119">
                  <c:v>3714.96</c:v>
                </c:pt>
                <c:pt idx="120">
                  <c:v>2801.1</c:v>
                </c:pt>
                <c:pt idx="121">
                  <c:v>6233.27</c:v>
                </c:pt>
                <c:pt idx="122">
                  <c:v>5621.51</c:v>
                </c:pt>
                <c:pt idx="123">
                  <c:v>5577.21</c:v>
                </c:pt>
                <c:pt idx="124">
                  <c:v>4516.56</c:v>
                </c:pt>
                <c:pt idx="125">
                  <c:v>4348.43</c:v>
                </c:pt>
                <c:pt idx="126">
                  <c:v>5009.9</c:v>
                </c:pt>
                <c:pt idx="127">
                  <c:v>2439.42</c:v>
                </c:pt>
                <c:pt idx="128">
                  <c:v>2151.37</c:v>
                </c:pt>
                <c:pt idx="129">
                  <c:v>3631.97</c:v>
                </c:pt>
                <c:pt idx="130">
                  <c:v>4464.85</c:v>
                </c:pt>
                <c:pt idx="131">
                  <c:v>1950.07</c:v>
                </c:pt>
                <c:pt idx="132">
                  <c:v>2063.47</c:v>
                </c:pt>
                <c:pt idx="133">
                  <c:v>1557.45</c:v>
                </c:pt>
                <c:pt idx="134">
                  <c:v>1521.97</c:v>
                </c:pt>
                <c:pt idx="135">
                  <c:v>2968.87</c:v>
                </c:pt>
                <c:pt idx="136">
                  <c:v>2618.69</c:v>
                </c:pt>
                <c:pt idx="137">
                  <c:v>2183.87</c:v>
                </c:pt>
                <c:pt idx="138">
                  <c:v>4511.27</c:v>
                </c:pt>
                <c:pt idx="139">
                  <c:v>2916.46</c:v>
                </c:pt>
                <c:pt idx="140">
                  <c:v>5101.35</c:v>
                </c:pt>
                <c:pt idx="141">
                  <c:v>3605.74</c:v>
                </c:pt>
                <c:pt idx="142">
                  <c:v>4458.88</c:v>
                </c:pt>
                <c:pt idx="143">
                  <c:v>1906.39</c:v>
                </c:pt>
                <c:pt idx="144">
                  <c:v>5020.08</c:v>
                </c:pt>
                <c:pt idx="145">
                  <c:v>6654.34</c:v>
                </c:pt>
                <c:pt idx="146">
                  <c:v>6615.74</c:v>
                </c:pt>
                <c:pt idx="147">
                  <c:v>5020.89</c:v>
                </c:pt>
                <c:pt idx="148">
                  <c:v>7167.14</c:v>
                </c:pt>
                <c:pt idx="149">
                  <c:v>5397.13</c:v>
                </c:pt>
                <c:pt idx="150">
                  <c:v>5682.19</c:v>
                </c:pt>
                <c:pt idx="151">
                  <c:v>6259.18</c:v>
                </c:pt>
                <c:pt idx="152">
                  <c:v>4135.47</c:v>
                </c:pt>
                <c:pt idx="153">
                  <c:v>5997.04</c:v>
                </c:pt>
                <c:pt idx="154">
                  <c:v>5177.72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4764.27</c:v>
                </c:pt>
                <c:pt idx="1">
                  <c:v>4764.27</c:v>
                </c:pt>
                <c:pt idx="2">
                  <c:v>4764.27</c:v>
                </c:pt>
                <c:pt idx="3">
                  <c:v>4764.27</c:v>
                </c:pt>
                <c:pt idx="4">
                  <c:v>4764.27</c:v>
                </c:pt>
                <c:pt idx="5">
                  <c:v>4764.27</c:v>
                </c:pt>
                <c:pt idx="6">
                  <c:v>4764.27</c:v>
                </c:pt>
                <c:pt idx="7">
                  <c:v>4764.27</c:v>
                </c:pt>
                <c:pt idx="8">
                  <c:v>4764.27</c:v>
                </c:pt>
                <c:pt idx="9">
                  <c:v>4764.27</c:v>
                </c:pt>
                <c:pt idx="10">
                  <c:v>4764.27</c:v>
                </c:pt>
                <c:pt idx="11">
                  <c:v>4764.27</c:v>
                </c:pt>
                <c:pt idx="12">
                  <c:v>4764.27</c:v>
                </c:pt>
                <c:pt idx="13">
                  <c:v>4764.27</c:v>
                </c:pt>
                <c:pt idx="14">
                  <c:v>4764.27</c:v>
                </c:pt>
                <c:pt idx="15">
                  <c:v>4764.27</c:v>
                </c:pt>
                <c:pt idx="16">
                  <c:v>4764.27</c:v>
                </c:pt>
                <c:pt idx="17">
                  <c:v>4764.27</c:v>
                </c:pt>
                <c:pt idx="18">
                  <c:v>4764.27</c:v>
                </c:pt>
                <c:pt idx="19">
                  <c:v>4764.27</c:v>
                </c:pt>
                <c:pt idx="20">
                  <c:v>4764.27</c:v>
                </c:pt>
                <c:pt idx="21">
                  <c:v>4764.27</c:v>
                </c:pt>
                <c:pt idx="22">
                  <c:v>4764.27</c:v>
                </c:pt>
                <c:pt idx="23">
                  <c:v>4764.27</c:v>
                </c:pt>
                <c:pt idx="24">
                  <c:v>4764.27</c:v>
                </c:pt>
                <c:pt idx="25">
                  <c:v>4764.27</c:v>
                </c:pt>
                <c:pt idx="26">
                  <c:v>4764.27</c:v>
                </c:pt>
                <c:pt idx="27">
                  <c:v>4764.27</c:v>
                </c:pt>
                <c:pt idx="28">
                  <c:v>4764.27</c:v>
                </c:pt>
                <c:pt idx="29">
                  <c:v>4764.27</c:v>
                </c:pt>
                <c:pt idx="30">
                  <c:v>4764.27</c:v>
                </c:pt>
                <c:pt idx="31">
                  <c:v>4764.27</c:v>
                </c:pt>
                <c:pt idx="32">
                  <c:v>4764.27</c:v>
                </c:pt>
                <c:pt idx="33">
                  <c:v>4764.27</c:v>
                </c:pt>
                <c:pt idx="34">
                  <c:v>4764.27</c:v>
                </c:pt>
                <c:pt idx="35">
                  <c:v>4764.27</c:v>
                </c:pt>
                <c:pt idx="36">
                  <c:v>4764.27</c:v>
                </c:pt>
                <c:pt idx="37">
                  <c:v>4764.27</c:v>
                </c:pt>
                <c:pt idx="38">
                  <c:v>4764.27</c:v>
                </c:pt>
                <c:pt idx="39">
                  <c:v>4764.27</c:v>
                </c:pt>
                <c:pt idx="40">
                  <c:v>4764.27</c:v>
                </c:pt>
                <c:pt idx="41">
                  <c:v>4764.27</c:v>
                </c:pt>
                <c:pt idx="42">
                  <c:v>4764.27</c:v>
                </c:pt>
                <c:pt idx="43">
                  <c:v>4764.27</c:v>
                </c:pt>
                <c:pt idx="44">
                  <c:v>4764.27</c:v>
                </c:pt>
                <c:pt idx="45">
                  <c:v>4764.27</c:v>
                </c:pt>
                <c:pt idx="46">
                  <c:v>4764.27</c:v>
                </c:pt>
                <c:pt idx="47">
                  <c:v>4764.27</c:v>
                </c:pt>
                <c:pt idx="48">
                  <c:v>4764.27</c:v>
                </c:pt>
                <c:pt idx="49">
                  <c:v>4764.27</c:v>
                </c:pt>
                <c:pt idx="50">
                  <c:v>4764.27</c:v>
                </c:pt>
                <c:pt idx="51">
                  <c:v>4764.27</c:v>
                </c:pt>
                <c:pt idx="52">
                  <c:v>4764.27</c:v>
                </c:pt>
                <c:pt idx="53">
                  <c:v>4764.27</c:v>
                </c:pt>
                <c:pt idx="54">
                  <c:v>4764.27</c:v>
                </c:pt>
                <c:pt idx="55">
                  <c:v>4764.27</c:v>
                </c:pt>
                <c:pt idx="56">
                  <c:v>4764.27</c:v>
                </c:pt>
                <c:pt idx="57">
                  <c:v>4764.27</c:v>
                </c:pt>
                <c:pt idx="58">
                  <c:v>4764.27</c:v>
                </c:pt>
                <c:pt idx="59">
                  <c:v>4764.27</c:v>
                </c:pt>
                <c:pt idx="60">
                  <c:v>4764.27</c:v>
                </c:pt>
                <c:pt idx="61">
                  <c:v>4764.27</c:v>
                </c:pt>
                <c:pt idx="62">
                  <c:v>4764.27</c:v>
                </c:pt>
                <c:pt idx="63">
                  <c:v>4764.27</c:v>
                </c:pt>
                <c:pt idx="64">
                  <c:v>4764.27</c:v>
                </c:pt>
                <c:pt idx="65">
                  <c:v>4764.27</c:v>
                </c:pt>
                <c:pt idx="66">
                  <c:v>4764.27</c:v>
                </c:pt>
                <c:pt idx="67">
                  <c:v>4764.27</c:v>
                </c:pt>
                <c:pt idx="68">
                  <c:v>4764.27</c:v>
                </c:pt>
                <c:pt idx="69">
                  <c:v>4764.27</c:v>
                </c:pt>
                <c:pt idx="70">
                  <c:v>4764.27</c:v>
                </c:pt>
                <c:pt idx="71">
                  <c:v>4764.27</c:v>
                </c:pt>
                <c:pt idx="72">
                  <c:v>4764.27</c:v>
                </c:pt>
                <c:pt idx="73">
                  <c:v>4764.27</c:v>
                </c:pt>
                <c:pt idx="74">
                  <c:v>4764.27</c:v>
                </c:pt>
                <c:pt idx="75">
                  <c:v>4764.27</c:v>
                </c:pt>
                <c:pt idx="76">
                  <c:v>4764.27</c:v>
                </c:pt>
                <c:pt idx="77">
                  <c:v>4764.27</c:v>
                </c:pt>
                <c:pt idx="78">
                  <c:v>4764.27</c:v>
                </c:pt>
                <c:pt idx="79">
                  <c:v>4764.27</c:v>
                </c:pt>
                <c:pt idx="80">
                  <c:v>4764.27</c:v>
                </c:pt>
                <c:pt idx="81">
                  <c:v>4764.27</c:v>
                </c:pt>
                <c:pt idx="82">
                  <c:v>4764.27</c:v>
                </c:pt>
                <c:pt idx="83">
                  <c:v>4764.27</c:v>
                </c:pt>
                <c:pt idx="84">
                  <c:v>4764.27</c:v>
                </c:pt>
                <c:pt idx="85">
                  <c:v>4764.27</c:v>
                </c:pt>
                <c:pt idx="86">
                  <c:v>4764.27</c:v>
                </c:pt>
                <c:pt idx="87">
                  <c:v>4764.27</c:v>
                </c:pt>
                <c:pt idx="88">
                  <c:v>4764.27</c:v>
                </c:pt>
                <c:pt idx="89">
                  <c:v>4764.27</c:v>
                </c:pt>
                <c:pt idx="90">
                  <c:v>4764.27</c:v>
                </c:pt>
                <c:pt idx="91">
                  <c:v>4764.27</c:v>
                </c:pt>
                <c:pt idx="92">
                  <c:v>4764.27</c:v>
                </c:pt>
                <c:pt idx="93">
                  <c:v>4764.27</c:v>
                </c:pt>
                <c:pt idx="94">
                  <c:v>4764.27</c:v>
                </c:pt>
                <c:pt idx="95">
                  <c:v>4764.27</c:v>
                </c:pt>
                <c:pt idx="96">
                  <c:v>4764.27</c:v>
                </c:pt>
                <c:pt idx="97">
                  <c:v>4764.27</c:v>
                </c:pt>
                <c:pt idx="98">
                  <c:v>4764.27</c:v>
                </c:pt>
                <c:pt idx="99">
                  <c:v>4764.27</c:v>
                </c:pt>
                <c:pt idx="100">
                  <c:v>4764.27</c:v>
                </c:pt>
                <c:pt idx="101">
                  <c:v>4764.27</c:v>
                </c:pt>
                <c:pt idx="102">
                  <c:v>4764.27</c:v>
                </c:pt>
                <c:pt idx="103">
                  <c:v>4764.27</c:v>
                </c:pt>
                <c:pt idx="104">
                  <c:v>4764.27</c:v>
                </c:pt>
                <c:pt idx="105">
                  <c:v>4764.27</c:v>
                </c:pt>
                <c:pt idx="106">
                  <c:v>4764.27</c:v>
                </c:pt>
                <c:pt idx="107">
                  <c:v>4764.27</c:v>
                </c:pt>
                <c:pt idx="108">
                  <c:v>4764.27</c:v>
                </c:pt>
                <c:pt idx="109">
                  <c:v>4764.27</c:v>
                </c:pt>
                <c:pt idx="110">
                  <c:v>4764.27</c:v>
                </c:pt>
                <c:pt idx="111">
                  <c:v>4764.27</c:v>
                </c:pt>
                <c:pt idx="112">
                  <c:v>4764.27</c:v>
                </c:pt>
                <c:pt idx="113">
                  <c:v>4764.27</c:v>
                </c:pt>
                <c:pt idx="114">
                  <c:v>4764.27</c:v>
                </c:pt>
                <c:pt idx="115">
                  <c:v>4764.27</c:v>
                </c:pt>
                <c:pt idx="116">
                  <c:v>4764.27</c:v>
                </c:pt>
                <c:pt idx="117">
                  <c:v>4764.27</c:v>
                </c:pt>
                <c:pt idx="118">
                  <c:v>4764.27</c:v>
                </c:pt>
                <c:pt idx="119">
                  <c:v>4764.27</c:v>
                </c:pt>
                <c:pt idx="120">
                  <c:v>4764.27</c:v>
                </c:pt>
                <c:pt idx="121">
                  <c:v>4764.27</c:v>
                </c:pt>
                <c:pt idx="122">
                  <c:v>4764.27</c:v>
                </c:pt>
                <c:pt idx="123">
                  <c:v>4764.27</c:v>
                </c:pt>
                <c:pt idx="124">
                  <c:v>4764.27</c:v>
                </c:pt>
                <c:pt idx="125">
                  <c:v>4764.27</c:v>
                </c:pt>
                <c:pt idx="126">
                  <c:v>4764.27</c:v>
                </c:pt>
                <c:pt idx="127">
                  <c:v>4764.27</c:v>
                </c:pt>
                <c:pt idx="128">
                  <c:v>4764.27</c:v>
                </c:pt>
                <c:pt idx="129">
                  <c:v>4764.27</c:v>
                </c:pt>
                <c:pt idx="130">
                  <c:v>4764.27</c:v>
                </c:pt>
                <c:pt idx="131">
                  <c:v>4764.27</c:v>
                </c:pt>
                <c:pt idx="132">
                  <c:v>4764.27</c:v>
                </c:pt>
                <c:pt idx="133">
                  <c:v>4764.27</c:v>
                </c:pt>
                <c:pt idx="134">
                  <c:v>4764.27</c:v>
                </c:pt>
                <c:pt idx="135">
                  <c:v>4764.27</c:v>
                </c:pt>
                <c:pt idx="136">
                  <c:v>4764.27</c:v>
                </c:pt>
                <c:pt idx="137">
                  <c:v>4764.27</c:v>
                </c:pt>
                <c:pt idx="138">
                  <c:v>4764.27</c:v>
                </c:pt>
                <c:pt idx="139">
                  <c:v>4764.27</c:v>
                </c:pt>
                <c:pt idx="140">
                  <c:v>4764.27</c:v>
                </c:pt>
                <c:pt idx="141">
                  <c:v>4764.27</c:v>
                </c:pt>
                <c:pt idx="142">
                  <c:v>4764.27</c:v>
                </c:pt>
                <c:pt idx="143">
                  <c:v>4764.27</c:v>
                </c:pt>
                <c:pt idx="144">
                  <c:v>4764.27</c:v>
                </c:pt>
                <c:pt idx="145">
                  <c:v>4764.27</c:v>
                </c:pt>
                <c:pt idx="146">
                  <c:v>4764.27</c:v>
                </c:pt>
                <c:pt idx="147">
                  <c:v>4764.27</c:v>
                </c:pt>
                <c:pt idx="148">
                  <c:v>4764.27</c:v>
                </c:pt>
                <c:pt idx="149">
                  <c:v>4764.27</c:v>
                </c:pt>
                <c:pt idx="150">
                  <c:v>4764.27</c:v>
                </c:pt>
                <c:pt idx="151">
                  <c:v>4764.27</c:v>
                </c:pt>
                <c:pt idx="152">
                  <c:v>4764.27</c:v>
                </c:pt>
                <c:pt idx="153">
                  <c:v>4764.27</c:v>
                </c:pt>
                <c:pt idx="154">
                  <c:v>4764.27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7844.86</c:v>
                </c:pt>
                <c:pt idx="1">
                  <c:v>7844.86</c:v>
                </c:pt>
                <c:pt idx="2">
                  <c:v>7844.86</c:v>
                </c:pt>
                <c:pt idx="3">
                  <c:v>7844.86</c:v>
                </c:pt>
                <c:pt idx="4">
                  <c:v>7844.86</c:v>
                </c:pt>
                <c:pt idx="5">
                  <c:v>7844.86</c:v>
                </c:pt>
                <c:pt idx="6">
                  <c:v>7844.86</c:v>
                </c:pt>
                <c:pt idx="7">
                  <c:v>7844.86</c:v>
                </c:pt>
                <c:pt idx="8">
                  <c:v>7844.86</c:v>
                </c:pt>
                <c:pt idx="9">
                  <c:v>7844.86</c:v>
                </c:pt>
                <c:pt idx="10">
                  <c:v>7844.86</c:v>
                </c:pt>
                <c:pt idx="11">
                  <c:v>7844.86</c:v>
                </c:pt>
                <c:pt idx="12">
                  <c:v>7844.86</c:v>
                </c:pt>
                <c:pt idx="13">
                  <c:v>7844.86</c:v>
                </c:pt>
                <c:pt idx="14">
                  <c:v>7844.86</c:v>
                </c:pt>
                <c:pt idx="15">
                  <c:v>7844.86</c:v>
                </c:pt>
                <c:pt idx="16">
                  <c:v>7844.86</c:v>
                </c:pt>
                <c:pt idx="17">
                  <c:v>7844.86</c:v>
                </c:pt>
                <c:pt idx="18">
                  <c:v>7844.86</c:v>
                </c:pt>
                <c:pt idx="19">
                  <c:v>7844.86</c:v>
                </c:pt>
                <c:pt idx="20">
                  <c:v>7844.86</c:v>
                </c:pt>
                <c:pt idx="21">
                  <c:v>7844.86</c:v>
                </c:pt>
                <c:pt idx="22">
                  <c:v>7844.86</c:v>
                </c:pt>
                <c:pt idx="23">
                  <c:v>7844.86</c:v>
                </c:pt>
                <c:pt idx="24">
                  <c:v>7844.86</c:v>
                </c:pt>
                <c:pt idx="25">
                  <c:v>7844.86</c:v>
                </c:pt>
                <c:pt idx="26">
                  <c:v>7844.86</c:v>
                </c:pt>
                <c:pt idx="27">
                  <c:v>7844.86</c:v>
                </c:pt>
                <c:pt idx="28">
                  <c:v>7844.86</c:v>
                </c:pt>
                <c:pt idx="29">
                  <c:v>7844.86</c:v>
                </c:pt>
                <c:pt idx="30">
                  <c:v>7844.86</c:v>
                </c:pt>
                <c:pt idx="31">
                  <c:v>7844.86</c:v>
                </c:pt>
                <c:pt idx="32">
                  <c:v>7844.86</c:v>
                </c:pt>
                <c:pt idx="33">
                  <c:v>7844.86</c:v>
                </c:pt>
                <c:pt idx="34">
                  <c:v>7844.86</c:v>
                </c:pt>
                <c:pt idx="35">
                  <c:v>7844.86</c:v>
                </c:pt>
                <c:pt idx="36">
                  <c:v>7844.86</c:v>
                </c:pt>
                <c:pt idx="37">
                  <c:v>7844.86</c:v>
                </c:pt>
                <c:pt idx="38">
                  <c:v>7844.86</c:v>
                </c:pt>
                <c:pt idx="39">
                  <c:v>7844.86</c:v>
                </c:pt>
                <c:pt idx="40">
                  <c:v>7844.86</c:v>
                </c:pt>
                <c:pt idx="41">
                  <c:v>7844.86</c:v>
                </c:pt>
                <c:pt idx="42">
                  <c:v>7844.86</c:v>
                </c:pt>
                <c:pt idx="43">
                  <c:v>7844.86</c:v>
                </c:pt>
                <c:pt idx="44">
                  <c:v>7844.86</c:v>
                </c:pt>
                <c:pt idx="45">
                  <c:v>7844.86</c:v>
                </c:pt>
                <c:pt idx="46">
                  <c:v>7844.86</c:v>
                </c:pt>
                <c:pt idx="47">
                  <c:v>7844.86</c:v>
                </c:pt>
                <c:pt idx="48">
                  <c:v>7844.86</c:v>
                </c:pt>
                <c:pt idx="49">
                  <c:v>7844.86</c:v>
                </c:pt>
                <c:pt idx="50">
                  <c:v>7844.86</c:v>
                </c:pt>
                <c:pt idx="51">
                  <c:v>7844.86</c:v>
                </c:pt>
                <c:pt idx="52">
                  <c:v>7844.86</c:v>
                </c:pt>
                <c:pt idx="53">
                  <c:v>7844.86</c:v>
                </c:pt>
                <c:pt idx="54">
                  <c:v>7844.86</c:v>
                </c:pt>
                <c:pt idx="55">
                  <c:v>7844.86</c:v>
                </c:pt>
                <c:pt idx="56">
                  <c:v>7844.86</c:v>
                </c:pt>
                <c:pt idx="57">
                  <c:v>7844.86</c:v>
                </c:pt>
                <c:pt idx="58">
                  <c:v>7844.86</c:v>
                </c:pt>
                <c:pt idx="59">
                  <c:v>7844.86</c:v>
                </c:pt>
                <c:pt idx="60">
                  <c:v>7844.86</c:v>
                </c:pt>
                <c:pt idx="61">
                  <c:v>7844.86</c:v>
                </c:pt>
                <c:pt idx="62">
                  <c:v>7844.86</c:v>
                </c:pt>
                <c:pt idx="63">
                  <c:v>7844.86</c:v>
                </c:pt>
                <c:pt idx="64">
                  <c:v>7844.86</c:v>
                </c:pt>
                <c:pt idx="65">
                  <c:v>7844.86</c:v>
                </c:pt>
                <c:pt idx="66">
                  <c:v>7844.86</c:v>
                </c:pt>
                <c:pt idx="67">
                  <c:v>7844.86</c:v>
                </c:pt>
                <c:pt idx="68">
                  <c:v>7844.86</c:v>
                </c:pt>
                <c:pt idx="69">
                  <c:v>7844.86</c:v>
                </c:pt>
                <c:pt idx="70">
                  <c:v>7844.86</c:v>
                </c:pt>
                <c:pt idx="71">
                  <c:v>7844.86</c:v>
                </c:pt>
                <c:pt idx="72">
                  <c:v>7844.86</c:v>
                </c:pt>
                <c:pt idx="73">
                  <c:v>7844.86</c:v>
                </c:pt>
                <c:pt idx="74">
                  <c:v>7844.86</c:v>
                </c:pt>
                <c:pt idx="75">
                  <c:v>7844.86</c:v>
                </c:pt>
                <c:pt idx="76">
                  <c:v>7844.86</c:v>
                </c:pt>
                <c:pt idx="77">
                  <c:v>7844.86</c:v>
                </c:pt>
                <c:pt idx="78">
                  <c:v>7844.86</c:v>
                </c:pt>
                <c:pt idx="79">
                  <c:v>7844.86</c:v>
                </c:pt>
                <c:pt idx="80">
                  <c:v>7844.86</c:v>
                </c:pt>
                <c:pt idx="81">
                  <c:v>7844.86</c:v>
                </c:pt>
                <c:pt idx="82">
                  <c:v>7844.86</c:v>
                </c:pt>
                <c:pt idx="83">
                  <c:v>7844.86</c:v>
                </c:pt>
                <c:pt idx="84">
                  <c:v>7844.86</c:v>
                </c:pt>
                <c:pt idx="85">
                  <c:v>7844.86</c:v>
                </c:pt>
                <c:pt idx="86">
                  <c:v>7844.86</c:v>
                </c:pt>
                <c:pt idx="87">
                  <c:v>7844.86</c:v>
                </c:pt>
                <c:pt idx="88">
                  <c:v>7844.86</c:v>
                </c:pt>
                <c:pt idx="89">
                  <c:v>7844.86</c:v>
                </c:pt>
                <c:pt idx="90">
                  <c:v>7844.86</c:v>
                </c:pt>
                <c:pt idx="91">
                  <c:v>7844.86</c:v>
                </c:pt>
                <c:pt idx="92">
                  <c:v>7844.86</c:v>
                </c:pt>
                <c:pt idx="93">
                  <c:v>7844.86</c:v>
                </c:pt>
                <c:pt idx="94">
                  <c:v>7844.86</c:v>
                </c:pt>
                <c:pt idx="95">
                  <c:v>7844.86</c:v>
                </c:pt>
                <c:pt idx="96">
                  <c:v>7844.86</c:v>
                </c:pt>
                <c:pt idx="97">
                  <c:v>7844.86</c:v>
                </c:pt>
                <c:pt idx="98">
                  <c:v>7844.86</c:v>
                </c:pt>
                <c:pt idx="99">
                  <c:v>7844.86</c:v>
                </c:pt>
                <c:pt idx="100">
                  <c:v>7844.86</c:v>
                </c:pt>
                <c:pt idx="101">
                  <c:v>7844.86</c:v>
                </c:pt>
                <c:pt idx="102">
                  <c:v>7844.86</c:v>
                </c:pt>
                <c:pt idx="103">
                  <c:v>7844.86</c:v>
                </c:pt>
                <c:pt idx="104">
                  <c:v>7844.86</c:v>
                </c:pt>
                <c:pt idx="105">
                  <c:v>7844.86</c:v>
                </c:pt>
                <c:pt idx="106">
                  <c:v>7844.86</c:v>
                </c:pt>
                <c:pt idx="107">
                  <c:v>7844.86</c:v>
                </c:pt>
                <c:pt idx="108">
                  <c:v>7844.86</c:v>
                </c:pt>
                <c:pt idx="109">
                  <c:v>7844.86</c:v>
                </c:pt>
                <c:pt idx="110">
                  <c:v>7844.86</c:v>
                </c:pt>
                <c:pt idx="111">
                  <c:v>7844.86</c:v>
                </c:pt>
                <c:pt idx="112">
                  <c:v>7844.86</c:v>
                </c:pt>
                <c:pt idx="113">
                  <c:v>7844.86</c:v>
                </c:pt>
                <c:pt idx="114">
                  <c:v>7844.86</c:v>
                </c:pt>
                <c:pt idx="115">
                  <c:v>7844.86</c:v>
                </c:pt>
                <c:pt idx="116">
                  <c:v>7844.86</c:v>
                </c:pt>
                <c:pt idx="117">
                  <c:v>7844.86</c:v>
                </c:pt>
                <c:pt idx="118">
                  <c:v>7844.86</c:v>
                </c:pt>
                <c:pt idx="119">
                  <c:v>7844.86</c:v>
                </c:pt>
                <c:pt idx="120">
                  <c:v>7844.86</c:v>
                </c:pt>
                <c:pt idx="121">
                  <c:v>7844.86</c:v>
                </c:pt>
                <c:pt idx="122">
                  <c:v>7844.86</c:v>
                </c:pt>
                <c:pt idx="123">
                  <c:v>7844.86</c:v>
                </c:pt>
                <c:pt idx="124">
                  <c:v>7844.86</c:v>
                </c:pt>
                <c:pt idx="125">
                  <c:v>7844.86</c:v>
                </c:pt>
                <c:pt idx="126">
                  <c:v>7844.86</c:v>
                </c:pt>
                <c:pt idx="127">
                  <c:v>7844.86</c:v>
                </c:pt>
                <c:pt idx="128">
                  <c:v>7844.86</c:v>
                </c:pt>
                <c:pt idx="129">
                  <c:v>7844.86</c:v>
                </c:pt>
                <c:pt idx="130">
                  <c:v>7844.86</c:v>
                </c:pt>
                <c:pt idx="131">
                  <c:v>7844.86</c:v>
                </c:pt>
                <c:pt idx="132">
                  <c:v>7844.86</c:v>
                </c:pt>
                <c:pt idx="133">
                  <c:v>7844.86</c:v>
                </c:pt>
                <c:pt idx="134">
                  <c:v>7844.86</c:v>
                </c:pt>
                <c:pt idx="135">
                  <c:v>7844.86</c:v>
                </c:pt>
                <c:pt idx="136">
                  <c:v>7844.86</c:v>
                </c:pt>
                <c:pt idx="137">
                  <c:v>7844.86</c:v>
                </c:pt>
                <c:pt idx="138">
                  <c:v>7844.86</c:v>
                </c:pt>
                <c:pt idx="139">
                  <c:v>7844.86</c:v>
                </c:pt>
                <c:pt idx="140">
                  <c:v>7844.86</c:v>
                </c:pt>
                <c:pt idx="141">
                  <c:v>7844.86</c:v>
                </c:pt>
                <c:pt idx="142">
                  <c:v>7844.86</c:v>
                </c:pt>
                <c:pt idx="143">
                  <c:v>7844.86</c:v>
                </c:pt>
                <c:pt idx="144">
                  <c:v>7844.86</c:v>
                </c:pt>
                <c:pt idx="145">
                  <c:v>7844.86</c:v>
                </c:pt>
                <c:pt idx="146">
                  <c:v>7844.86</c:v>
                </c:pt>
                <c:pt idx="147">
                  <c:v>7844.86</c:v>
                </c:pt>
                <c:pt idx="148">
                  <c:v>7844.86</c:v>
                </c:pt>
                <c:pt idx="149">
                  <c:v>7844.86</c:v>
                </c:pt>
                <c:pt idx="150">
                  <c:v>7844.86</c:v>
                </c:pt>
                <c:pt idx="151">
                  <c:v>7844.86</c:v>
                </c:pt>
                <c:pt idx="152">
                  <c:v>7844.86</c:v>
                </c:pt>
                <c:pt idx="153">
                  <c:v>7844.86</c:v>
                </c:pt>
                <c:pt idx="154">
                  <c:v>7844.86</c:v>
                </c:pt>
              </c:numCache>
            </c:numRef>
          </c:yVal>
        </c:ser>
        <c:axId val="81357698"/>
        <c:axId val="81357699"/>
      </c:scatterChart>
      <c:valAx>
        <c:axId val="8135769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699"/>
        <c:crosses val="autoZero"/>
      </c:valAx>
      <c:valAx>
        <c:axId val="8135769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69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8.5</c:v>
                </c:pt>
                <c:pt idx="1">
                  <c:v>8.41</c:v>
                </c:pt>
                <c:pt idx="2">
                  <c:v>8.91</c:v>
                </c:pt>
                <c:pt idx="3">
                  <c:v>5.06</c:v>
                </c:pt>
                <c:pt idx="4">
                  <c:v>9.11</c:v>
                </c:pt>
                <c:pt idx="5">
                  <c:v>15.61</c:v>
                </c:pt>
                <c:pt idx="6">
                  <c:v>7.35</c:v>
                </c:pt>
                <c:pt idx="7">
                  <c:v>12.88</c:v>
                </c:pt>
                <c:pt idx="8">
                  <c:v>5.31</c:v>
                </c:pt>
                <c:pt idx="9">
                  <c:v>0.5</c:v>
                </c:pt>
                <c:pt idx="10">
                  <c:v>8.83</c:v>
                </c:pt>
                <c:pt idx="11">
                  <c:v>13.32</c:v>
                </c:pt>
                <c:pt idx="12">
                  <c:v>0.5</c:v>
                </c:pt>
                <c:pt idx="13">
                  <c:v>8.3</c:v>
                </c:pt>
                <c:pt idx="14">
                  <c:v>0.5</c:v>
                </c:pt>
                <c:pt idx="15">
                  <c:v>0.5</c:v>
                </c:pt>
                <c:pt idx="16">
                  <c:v>9.14</c:v>
                </c:pt>
                <c:pt idx="17">
                  <c:v>12.43</c:v>
                </c:pt>
                <c:pt idx="18">
                  <c:v>0.5</c:v>
                </c:pt>
                <c:pt idx="19">
                  <c:v>0.5</c:v>
                </c:pt>
                <c:pt idx="20">
                  <c:v>7.8</c:v>
                </c:pt>
                <c:pt idx="21">
                  <c:v>17.43</c:v>
                </c:pt>
                <c:pt idx="22">
                  <c:v>8.63</c:v>
                </c:pt>
                <c:pt idx="23">
                  <c:v>13.21</c:v>
                </c:pt>
                <c:pt idx="24">
                  <c:v>11.22</c:v>
                </c:pt>
                <c:pt idx="25">
                  <c:v>0.5</c:v>
                </c:pt>
                <c:pt idx="26">
                  <c:v>0.5</c:v>
                </c:pt>
                <c:pt idx="27">
                  <c:v>6.99</c:v>
                </c:pt>
                <c:pt idx="28">
                  <c:v>9.19</c:v>
                </c:pt>
                <c:pt idx="29">
                  <c:v>12.61</c:v>
                </c:pt>
                <c:pt idx="30">
                  <c:v>0.5</c:v>
                </c:pt>
                <c:pt idx="31">
                  <c:v>0.5</c:v>
                </c:pt>
                <c:pt idx="32">
                  <c:v>0.5</c:v>
                </c:pt>
                <c:pt idx="33">
                  <c:v>6.92</c:v>
                </c:pt>
                <c:pt idx="34">
                  <c:v>9.41</c:v>
                </c:pt>
                <c:pt idx="35">
                  <c:v>12.85</c:v>
                </c:pt>
                <c:pt idx="36">
                  <c:v>0.5</c:v>
                </c:pt>
                <c:pt idx="37">
                  <c:v>7.86</c:v>
                </c:pt>
                <c:pt idx="38">
                  <c:v>0.5</c:v>
                </c:pt>
                <c:pt idx="39">
                  <c:v>0.5</c:v>
                </c:pt>
                <c:pt idx="40">
                  <c:v>9.44</c:v>
                </c:pt>
                <c:pt idx="41">
                  <c:v>9.43</c:v>
                </c:pt>
                <c:pt idx="42">
                  <c:v>0.5</c:v>
                </c:pt>
                <c:pt idx="43">
                  <c:v>7.72</c:v>
                </c:pt>
                <c:pt idx="44">
                  <c:v>0.5</c:v>
                </c:pt>
                <c:pt idx="45">
                  <c:v>0.5</c:v>
                </c:pt>
                <c:pt idx="46">
                  <c:v>9.91</c:v>
                </c:pt>
                <c:pt idx="47">
                  <c:v>12.24</c:v>
                </c:pt>
                <c:pt idx="48">
                  <c:v>0.5</c:v>
                </c:pt>
                <c:pt idx="49">
                  <c:v>11.49</c:v>
                </c:pt>
                <c:pt idx="50">
                  <c:v>6.15</c:v>
                </c:pt>
                <c:pt idx="51">
                  <c:v>0.5</c:v>
                </c:pt>
                <c:pt idx="52">
                  <c:v>9.69</c:v>
                </c:pt>
                <c:pt idx="53">
                  <c:v>12.39</c:v>
                </c:pt>
                <c:pt idx="54">
                  <c:v>0.5</c:v>
                </c:pt>
                <c:pt idx="55">
                  <c:v>0.5</c:v>
                </c:pt>
                <c:pt idx="56">
                  <c:v>7.38</c:v>
                </c:pt>
                <c:pt idx="57">
                  <c:v>23.58</c:v>
                </c:pt>
                <c:pt idx="58">
                  <c:v>8.45</c:v>
                </c:pt>
                <c:pt idx="59">
                  <c:v>14.28</c:v>
                </c:pt>
                <c:pt idx="60">
                  <c:v>8.2</c:v>
                </c:pt>
                <c:pt idx="61">
                  <c:v>0.5</c:v>
                </c:pt>
                <c:pt idx="62">
                  <c:v>0.5</c:v>
                </c:pt>
                <c:pt idx="63">
                  <c:v>7.23</c:v>
                </c:pt>
                <c:pt idx="64">
                  <c:v>10.03</c:v>
                </c:pt>
                <c:pt idx="65">
                  <c:v>10.98</c:v>
                </c:pt>
                <c:pt idx="66">
                  <c:v>0.5</c:v>
                </c:pt>
                <c:pt idx="67">
                  <c:v>8.89</c:v>
                </c:pt>
                <c:pt idx="68">
                  <c:v>0.5</c:v>
                </c:pt>
                <c:pt idx="69">
                  <c:v>0.5</c:v>
                </c:pt>
                <c:pt idx="70">
                  <c:v>9.89</c:v>
                </c:pt>
                <c:pt idx="71">
                  <c:v>12.13</c:v>
                </c:pt>
                <c:pt idx="72">
                  <c:v>6.49</c:v>
                </c:pt>
                <c:pt idx="73">
                  <c:v>11.02</c:v>
                </c:pt>
                <c:pt idx="74">
                  <c:v>5.06</c:v>
                </c:pt>
                <c:pt idx="75">
                  <c:v>0.5</c:v>
                </c:pt>
                <c:pt idx="76">
                  <c:v>9.66</c:v>
                </c:pt>
                <c:pt idx="77">
                  <c:v>11.65</c:v>
                </c:pt>
                <c:pt idx="78">
                  <c:v>6.03</c:v>
                </c:pt>
                <c:pt idx="79">
                  <c:v>0.5</c:v>
                </c:pt>
                <c:pt idx="80">
                  <c:v>0.5</c:v>
                </c:pt>
                <c:pt idx="81">
                  <c:v>0.5</c:v>
                </c:pt>
                <c:pt idx="82">
                  <c:v>9.68</c:v>
                </c:pt>
                <c:pt idx="83">
                  <c:v>12.14</c:v>
                </c:pt>
                <c:pt idx="84">
                  <c:v>0.5</c:v>
                </c:pt>
                <c:pt idx="85">
                  <c:v>7.84</c:v>
                </c:pt>
                <c:pt idx="86">
                  <c:v>0.5</c:v>
                </c:pt>
                <c:pt idx="87">
                  <c:v>19.72</c:v>
                </c:pt>
                <c:pt idx="88">
                  <c:v>8.24</c:v>
                </c:pt>
                <c:pt idx="89">
                  <c:v>11.89</c:v>
                </c:pt>
                <c:pt idx="90">
                  <c:v>0.5</c:v>
                </c:pt>
                <c:pt idx="91">
                  <c:v>0.5</c:v>
                </c:pt>
                <c:pt idx="92">
                  <c:v>7.71</c:v>
                </c:pt>
                <c:pt idx="93">
                  <c:v>0.5</c:v>
                </c:pt>
                <c:pt idx="94">
                  <c:v>11.3</c:v>
                </c:pt>
                <c:pt idx="95">
                  <c:v>13.48</c:v>
                </c:pt>
                <c:pt idx="96">
                  <c:v>0.5</c:v>
                </c:pt>
                <c:pt idx="97">
                  <c:v>9.14</c:v>
                </c:pt>
                <c:pt idx="98">
                  <c:v>0.5</c:v>
                </c:pt>
                <c:pt idx="99">
                  <c:v>0.5</c:v>
                </c:pt>
                <c:pt idx="100">
                  <c:v>10.41</c:v>
                </c:pt>
                <c:pt idx="101">
                  <c:v>11.0</c:v>
                </c:pt>
                <c:pt idx="102">
                  <c:v>0.5</c:v>
                </c:pt>
                <c:pt idx="103">
                  <c:v>8.78</c:v>
                </c:pt>
                <c:pt idx="104">
                  <c:v>0.5</c:v>
                </c:pt>
                <c:pt idx="105">
                  <c:v>0.5</c:v>
                </c:pt>
                <c:pt idx="106">
                  <c:v>8.95</c:v>
                </c:pt>
                <c:pt idx="107">
                  <c:v>11.44</c:v>
                </c:pt>
                <c:pt idx="108">
                  <c:v>0.5</c:v>
                </c:pt>
                <c:pt idx="109">
                  <c:v>8.61</c:v>
                </c:pt>
                <c:pt idx="110">
                  <c:v>0.5</c:v>
                </c:pt>
                <c:pt idx="111">
                  <c:v>0.5</c:v>
                </c:pt>
                <c:pt idx="112">
                  <c:v>9.2</c:v>
                </c:pt>
                <c:pt idx="113">
                  <c:v>13.57</c:v>
                </c:pt>
                <c:pt idx="114">
                  <c:v>0.5</c:v>
                </c:pt>
                <c:pt idx="115">
                  <c:v>7.97</c:v>
                </c:pt>
                <c:pt idx="116">
                  <c:v>0.5</c:v>
                </c:pt>
                <c:pt idx="117">
                  <c:v>0.5</c:v>
                </c:pt>
                <c:pt idx="118">
                  <c:v>9.33</c:v>
                </c:pt>
                <c:pt idx="119">
                  <c:v>13.64</c:v>
                </c:pt>
                <c:pt idx="120">
                  <c:v>18.63</c:v>
                </c:pt>
                <c:pt idx="121">
                  <c:v>12.02</c:v>
                </c:pt>
                <c:pt idx="122">
                  <c:v>0.5</c:v>
                </c:pt>
                <c:pt idx="123">
                  <c:v>0.5</c:v>
                </c:pt>
                <c:pt idx="124">
                  <c:v>9.17</c:v>
                </c:pt>
                <c:pt idx="125">
                  <c:v>10.68</c:v>
                </c:pt>
                <c:pt idx="126">
                  <c:v>0.5</c:v>
                </c:pt>
                <c:pt idx="127">
                  <c:v>7.88</c:v>
                </c:pt>
                <c:pt idx="128">
                  <c:v>0.5</c:v>
                </c:pt>
                <c:pt idx="129">
                  <c:v>0.5</c:v>
                </c:pt>
                <c:pt idx="130">
                  <c:v>8.37</c:v>
                </c:pt>
                <c:pt idx="131">
                  <c:v>13.04</c:v>
                </c:pt>
                <c:pt idx="132">
                  <c:v>8.77</c:v>
                </c:pt>
                <c:pt idx="133">
                  <c:v>0.5</c:v>
                </c:pt>
                <c:pt idx="134">
                  <c:v>0.5</c:v>
                </c:pt>
                <c:pt idx="135">
                  <c:v>8.05</c:v>
                </c:pt>
                <c:pt idx="136">
                  <c:v>8.99</c:v>
                </c:pt>
                <c:pt idx="137">
                  <c:v>14.21</c:v>
                </c:pt>
                <c:pt idx="138">
                  <c:v>0.5</c:v>
                </c:pt>
                <c:pt idx="139">
                  <c:v>7.79</c:v>
                </c:pt>
                <c:pt idx="140">
                  <c:v>0.5</c:v>
                </c:pt>
                <c:pt idx="141">
                  <c:v>5.24</c:v>
                </c:pt>
                <c:pt idx="142">
                  <c:v>8.92</c:v>
                </c:pt>
                <c:pt idx="143">
                  <c:v>13.15</c:v>
                </c:pt>
                <c:pt idx="144">
                  <c:v>19.05</c:v>
                </c:pt>
                <c:pt idx="145">
                  <c:v>26.06</c:v>
                </c:pt>
                <c:pt idx="146">
                  <c:v>9.6</c:v>
                </c:pt>
                <c:pt idx="147">
                  <c:v>20.32</c:v>
                </c:pt>
                <c:pt idx="148">
                  <c:v>8.17</c:v>
                </c:pt>
                <c:pt idx="149">
                  <c:v>13.86</c:v>
                </c:pt>
                <c:pt idx="150">
                  <c:v>0.5</c:v>
                </c:pt>
                <c:pt idx="151">
                  <c:v>9.38</c:v>
                </c:pt>
                <c:pt idx="152">
                  <c:v>0.5</c:v>
                </c:pt>
                <c:pt idx="153">
                  <c:v>0.5</c:v>
                </c:pt>
                <c:pt idx="154">
                  <c:v>9.45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7.4</c:v>
                </c:pt>
                <c:pt idx="1">
                  <c:v>7.5</c:v>
                </c:pt>
                <c:pt idx="2">
                  <c:v>7.79</c:v>
                </c:pt>
                <c:pt idx="3">
                  <c:v>2.81</c:v>
                </c:pt>
                <c:pt idx="4">
                  <c:v>8.7</c:v>
                </c:pt>
                <c:pt idx="5">
                  <c:v>15.65</c:v>
                </c:pt>
                <c:pt idx="6">
                  <c:v>6.26</c:v>
                </c:pt>
                <c:pt idx="7">
                  <c:v>12.67</c:v>
                </c:pt>
                <c:pt idx="8">
                  <c:v>2.74</c:v>
                </c:pt>
                <c:pt idx="9">
                  <c:v>0.0</c:v>
                </c:pt>
                <c:pt idx="10">
                  <c:v>8.41</c:v>
                </c:pt>
                <c:pt idx="11">
                  <c:v>13.4</c:v>
                </c:pt>
                <c:pt idx="12">
                  <c:v>0.0</c:v>
                </c:pt>
                <c:pt idx="13">
                  <c:v>7.63</c:v>
                </c:pt>
                <c:pt idx="14">
                  <c:v>0.0</c:v>
                </c:pt>
                <c:pt idx="15">
                  <c:v>0.0</c:v>
                </c:pt>
                <c:pt idx="16">
                  <c:v>8.7</c:v>
                </c:pt>
                <c:pt idx="17">
                  <c:v>12.4</c:v>
                </c:pt>
                <c:pt idx="18">
                  <c:v>0.0</c:v>
                </c:pt>
                <c:pt idx="19">
                  <c:v>0.0</c:v>
                </c:pt>
                <c:pt idx="20">
                  <c:v>6.61</c:v>
                </c:pt>
                <c:pt idx="21">
                  <c:v>17.78</c:v>
                </c:pt>
                <c:pt idx="22">
                  <c:v>8.2</c:v>
                </c:pt>
                <c:pt idx="23">
                  <c:v>13.21</c:v>
                </c:pt>
                <c:pt idx="24">
                  <c:v>11.0</c:v>
                </c:pt>
                <c:pt idx="25">
                  <c:v>0.0</c:v>
                </c:pt>
                <c:pt idx="26">
                  <c:v>0.0</c:v>
                </c:pt>
                <c:pt idx="27">
                  <c:v>5.53</c:v>
                </c:pt>
                <c:pt idx="28">
                  <c:v>8.75</c:v>
                </c:pt>
                <c:pt idx="29">
                  <c:v>12.58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5.08</c:v>
                </c:pt>
                <c:pt idx="34">
                  <c:v>9.05</c:v>
                </c:pt>
                <c:pt idx="35">
                  <c:v>12.91</c:v>
                </c:pt>
                <c:pt idx="36">
                  <c:v>0.0</c:v>
                </c:pt>
                <c:pt idx="37">
                  <c:v>6.86</c:v>
                </c:pt>
                <c:pt idx="38">
                  <c:v>0.0</c:v>
                </c:pt>
                <c:pt idx="39">
                  <c:v>0.0</c:v>
                </c:pt>
                <c:pt idx="40">
                  <c:v>9.07</c:v>
                </c:pt>
                <c:pt idx="41">
                  <c:v>9.36</c:v>
                </c:pt>
                <c:pt idx="42">
                  <c:v>0.0</c:v>
                </c:pt>
                <c:pt idx="43">
                  <c:v>7.11</c:v>
                </c:pt>
                <c:pt idx="44">
                  <c:v>0.0</c:v>
                </c:pt>
                <c:pt idx="45">
                  <c:v>0.0</c:v>
                </c:pt>
                <c:pt idx="46">
                  <c:v>9.46</c:v>
                </c:pt>
                <c:pt idx="47">
                  <c:v>12.19</c:v>
                </c:pt>
                <c:pt idx="48">
                  <c:v>0.0</c:v>
                </c:pt>
                <c:pt idx="49">
                  <c:v>10.56</c:v>
                </c:pt>
                <c:pt idx="50">
                  <c:v>5.21</c:v>
                </c:pt>
                <c:pt idx="51">
                  <c:v>0.0</c:v>
                </c:pt>
                <c:pt idx="52">
                  <c:v>9.3</c:v>
                </c:pt>
                <c:pt idx="53">
                  <c:v>12.36</c:v>
                </c:pt>
                <c:pt idx="54">
                  <c:v>0.0</c:v>
                </c:pt>
                <c:pt idx="55">
                  <c:v>0.0</c:v>
                </c:pt>
                <c:pt idx="56">
                  <c:v>6.3</c:v>
                </c:pt>
                <c:pt idx="57">
                  <c:v>24.06</c:v>
                </c:pt>
                <c:pt idx="58">
                  <c:v>8.01</c:v>
                </c:pt>
                <c:pt idx="59">
                  <c:v>14.31</c:v>
                </c:pt>
                <c:pt idx="60">
                  <c:v>7.8</c:v>
                </c:pt>
                <c:pt idx="61">
                  <c:v>0.0</c:v>
                </c:pt>
                <c:pt idx="62">
                  <c:v>0.0</c:v>
                </c:pt>
                <c:pt idx="63">
                  <c:v>5.85</c:v>
                </c:pt>
                <c:pt idx="64">
                  <c:v>9.61</c:v>
                </c:pt>
                <c:pt idx="65">
                  <c:v>10.93</c:v>
                </c:pt>
                <c:pt idx="66">
                  <c:v>0.0</c:v>
                </c:pt>
                <c:pt idx="67">
                  <c:v>8.29</c:v>
                </c:pt>
                <c:pt idx="68">
                  <c:v>0.0</c:v>
                </c:pt>
                <c:pt idx="69">
                  <c:v>0.0</c:v>
                </c:pt>
                <c:pt idx="70">
                  <c:v>9.48</c:v>
                </c:pt>
                <c:pt idx="71">
                  <c:v>12.3</c:v>
                </c:pt>
                <c:pt idx="72">
                  <c:v>4.51</c:v>
                </c:pt>
                <c:pt idx="73">
                  <c:v>10.68</c:v>
                </c:pt>
                <c:pt idx="74">
                  <c:v>2.97</c:v>
                </c:pt>
                <c:pt idx="75">
                  <c:v>0.0</c:v>
                </c:pt>
                <c:pt idx="76">
                  <c:v>9.21</c:v>
                </c:pt>
                <c:pt idx="77">
                  <c:v>11.58</c:v>
                </c:pt>
                <c:pt idx="78">
                  <c:v>5.42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9.19</c:v>
                </c:pt>
                <c:pt idx="83">
                  <c:v>12.14</c:v>
                </c:pt>
                <c:pt idx="84">
                  <c:v>0.0</c:v>
                </c:pt>
                <c:pt idx="85">
                  <c:v>7.21</c:v>
                </c:pt>
                <c:pt idx="86">
                  <c:v>0.0</c:v>
                </c:pt>
                <c:pt idx="87">
                  <c:v>20.37</c:v>
                </c:pt>
                <c:pt idx="88">
                  <c:v>7.78</c:v>
                </c:pt>
                <c:pt idx="89">
                  <c:v>11.84</c:v>
                </c:pt>
                <c:pt idx="90">
                  <c:v>0.0</c:v>
                </c:pt>
                <c:pt idx="91">
                  <c:v>0.0</c:v>
                </c:pt>
                <c:pt idx="92">
                  <c:v>6.56</c:v>
                </c:pt>
                <c:pt idx="93">
                  <c:v>0.0</c:v>
                </c:pt>
                <c:pt idx="94">
                  <c:v>11.1</c:v>
                </c:pt>
                <c:pt idx="95">
                  <c:v>13.47</c:v>
                </c:pt>
                <c:pt idx="96">
                  <c:v>0.0</c:v>
                </c:pt>
                <c:pt idx="97">
                  <c:v>8.28</c:v>
                </c:pt>
                <c:pt idx="98">
                  <c:v>0.0</c:v>
                </c:pt>
                <c:pt idx="99">
                  <c:v>0.0</c:v>
                </c:pt>
                <c:pt idx="100">
                  <c:v>10.07</c:v>
                </c:pt>
                <c:pt idx="101">
                  <c:v>10.95</c:v>
                </c:pt>
                <c:pt idx="102">
                  <c:v>0.0</c:v>
                </c:pt>
                <c:pt idx="103">
                  <c:v>8.22</c:v>
                </c:pt>
                <c:pt idx="104">
                  <c:v>0.0</c:v>
                </c:pt>
                <c:pt idx="105">
                  <c:v>0.0</c:v>
                </c:pt>
                <c:pt idx="106">
                  <c:v>8.47</c:v>
                </c:pt>
                <c:pt idx="107">
                  <c:v>11.39</c:v>
                </c:pt>
                <c:pt idx="108">
                  <c:v>0.0</c:v>
                </c:pt>
                <c:pt idx="109">
                  <c:v>7.93</c:v>
                </c:pt>
                <c:pt idx="110">
                  <c:v>0.0</c:v>
                </c:pt>
                <c:pt idx="111">
                  <c:v>0.0</c:v>
                </c:pt>
                <c:pt idx="112">
                  <c:v>8.76</c:v>
                </c:pt>
                <c:pt idx="113">
                  <c:v>13.56</c:v>
                </c:pt>
                <c:pt idx="114">
                  <c:v>0.0</c:v>
                </c:pt>
                <c:pt idx="115">
                  <c:v>7.46</c:v>
                </c:pt>
                <c:pt idx="116">
                  <c:v>0.0</c:v>
                </c:pt>
                <c:pt idx="117">
                  <c:v>0.0</c:v>
                </c:pt>
                <c:pt idx="118">
                  <c:v>8.92</c:v>
                </c:pt>
                <c:pt idx="119">
                  <c:v>13.64</c:v>
                </c:pt>
                <c:pt idx="120">
                  <c:v>18.86</c:v>
                </c:pt>
                <c:pt idx="121">
                  <c:v>11.88</c:v>
                </c:pt>
                <c:pt idx="122">
                  <c:v>0.0</c:v>
                </c:pt>
                <c:pt idx="123">
                  <c:v>0.0</c:v>
                </c:pt>
                <c:pt idx="124">
                  <c:v>8.77</c:v>
                </c:pt>
                <c:pt idx="125">
                  <c:v>10.42</c:v>
                </c:pt>
                <c:pt idx="126">
                  <c:v>0.0</c:v>
                </c:pt>
                <c:pt idx="127">
                  <c:v>7.38</c:v>
                </c:pt>
                <c:pt idx="128">
                  <c:v>0.0</c:v>
                </c:pt>
                <c:pt idx="129">
                  <c:v>0.0</c:v>
                </c:pt>
                <c:pt idx="130">
                  <c:v>8.01</c:v>
                </c:pt>
                <c:pt idx="131">
                  <c:v>13.02</c:v>
                </c:pt>
                <c:pt idx="132">
                  <c:v>8.52</c:v>
                </c:pt>
                <c:pt idx="133">
                  <c:v>0.0</c:v>
                </c:pt>
                <c:pt idx="134">
                  <c:v>0.0</c:v>
                </c:pt>
                <c:pt idx="135">
                  <c:v>6.64</c:v>
                </c:pt>
                <c:pt idx="136">
                  <c:v>8.61</c:v>
                </c:pt>
                <c:pt idx="137">
                  <c:v>14.2</c:v>
                </c:pt>
                <c:pt idx="138">
                  <c:v>0.0</c:v>
                </c:pt>
                <c:pt idx="139">
                  <c:v>7.22</c:v>
                </c:pt>
                <c:pt idx="140">
                  <c:v>0.0</c:v>
                </c:pt>
                <c:pt idx="141">
                  <c:v>0.0</c:v>
                </c:pt>
                <c:pt idx="142">
                  <c:v>8.38</c:v>
                </c:pt>
                <c:pt idx="143">
                  <c:v>13.13</c:v>
                </c:pt>
                <c:pt idx="144">
                  <c:v>19.85</c:v>
                </c:pt>
                <c:pt idx="145">
                  <c:v>25.75</c:v>
                </c:pt>
                <c:pt idx="146">
                  <c:v>9.28</c:v>
                </c:pt>
                <c:pt idx="147">
                  <c:v>20.71</c:v>
                </c:pt>
                <c:pt idx="148">
                  <c:v>7.72</c:v>
                </c:pt>
                <c:pt idx="149">
                  <c:v>13.83</c:v>
                </c:pt>
                <c:pt idx="150">
                  <c:v>0.0</c:v>
                </c:pt>
                <c:pt idx="151">
                  <c:v>8.8</c:v>
                </c:pt>
                <c:pt idx="152">
                  <c:v>0.0</c:v>
                </c:pt>
                <c:pt idx="153">
                  <c:v>0.0</c:v>
                </c:pt>
                <c:pt idx="154">
                  <c:v>9.02</c:v>
                </c:pt>
              </c:numCache>
            </c:numRef>
          </c:yVal>
        </c:ser>
        <c:axId val="81357840"/>
        <c:axId val="81357841"/>
      </c:scatterChart>
      <c:valAx>
        <c:axId val="8135784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41"/>
        <c:crosses val="autoZero"/>
      </c:valAx>
      <c:valAx>
        <c:axId val="8135784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 Size (KB)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4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24.75</c:v>
                </c:pt>
                <c:pt idx="1">
                  <c:v>405.81</c:v>
                </c:pt>
                <c:pt idx="2">
                  <c:v>288.03</c:v>
                </c:pt>
                <c:pt idx="3">
                  <c:v>319.56</c:v>
                </c:pt>
                <c:pt idx="4">
                  <c:v>118.07</c:v>
                </c:pt>
                <c:pt idx="5">
                  <c:v>143.89</c:v>
                </c:pt>
                <c:pt idx="6">
                  <c:v>568.28</c:v>
                </c:pt>
                <c:pt idx="7">
                  <c:v>240.74</c:v>
                </c:pt>
                <c:pt idx="8">
                  <c:v>94.99</c:v>
                </c:pt>
                <c:pt idx="9">
                  <c:v>46.61</c:v>
                </c:pt>
                <c:pt idx="10">
                  <c:v>40.85</c:v>
                </c:pt>
                <c:pt idx="11">
                  <c:v>48.4</c:v>
                </c:pt>
                <c:pt idx="12">
                  <c:v>29.73</c:v>
                </c:pt>
                <c:pt idx="13">
                  <c:v>84.74</c:v>
                </c:pt>
                <c:pt idx="14">
                  <c:v>24.19</c:v>
                </c:pt>
                <c:pt idx="15">
                  <c:v>377.22</c:v>
                </c:pt>
                <c:pt idx="16">
                  <c:v>244.01</c:v>
                </c:pt>
                <c:pt idx="17">
                  <c:v>66.03</c:v>
                </c:pt>
                <c:pt idx="18">
                  <c:v>441.34</c:v>
                </c:pt>
                <c:pt idx="19">
                  <c:v>298.23</c:v>
                </c:pt>
                <c:pt idx="20">
                  <c:v>222.98</c:v>
                </c:pt>
                <c:pt idx="21">
                  <c:v>39.92</c:v>
                </c:pt>
                <c:pt idx="22">
                  <c:v>50.65</c:v>
                </c:pt>
                <c:pt idx="23">
                  <c:v>85.43</c:v>
                </c:pt>
                <c:pt idx="24">
                  <c:v>20.52</c:v>
                </c:pt>
                <c:pt idx="25">
                  <c:v>88.57</c:v>
                </c:pt>
                <c:pt idx="26">
                  <c:v>154.17</c:v>
                </c:pt>
                <c:pt idx="27">
                  <c:v>468.9</c:v>
                </c:pt>
                <c:pt idx="28">
                  <c:v>311.43</c:v>
                </c:pt>
                <c:pt idx="29">
                  <c:v>24.01</c:v>
                </c:pt>
                <c:pt idx="30">
                  <c:v>102.52</c:v>
                </c:pt>
                <c:pt idx="31">
                  <c:v>151.0</c:v>
                </c:pt>
                <c:pt idx="32">
                  <c:v>197.34</c:v>
                </c:pt>
                <c:pt idx="33">
                  <c:v>98.04</c:v>
                </c:pt>
                <c:pt idx="34">
                  <c:v>189.19</c:v>
                </c:pt>
                <c:pt idx="35">
                  <c:v>336.77</c:v>
                </c:pt>
                <c:pt idx="36">
                  <c:v>93.64</c:v>
                </c:pt>
                <c:pt idx="37">
                  <c:v>23.2</c:v>
                </c:pt>
                <c:pt idx="38">
                  <c:v>76.14</c:v>
                </c:pt>
                <c:pt idx="39">
                  <c:v>154.56</c:v>
                </c:pt>
                <c:pt idx="40">
                  <c:v>136.6</c:v>
                </c:pt>
                <c:pt idx="41">
                  <c:v>102.81</c:v>
                </c:pt>
                <c:pt idx="42">
                  <c:v>327.68</c:v>
                </c:pt>
                <c:pt idx="43">
                  <c:v>395.79</c:v>
                </c:pt>
                <c:pt idx="44">
                  <c:v>89.91</c:v>
                </c:pt>
                <c:pt idx="45">
                  <c:v>113.49</c:v>
                </c:pt>
                <c:pt idx="46">
                  <c:v>81.96</c:v>
                </c:pt>
                <c:pt idx="47">
                  <c:v>102.77</c:v>
                </c:pt>
                <c:pt idx="48">
                  <c:v>91.96</c:v>
                </c:pt>
                <c:pt idx="49">
                  <c:v>118.8</c:v>
                </c:pt>
                <c:pt idx="50">
                  <c:v>312.27</c:v>
                </c:pt>
                <c:pt idx="51">
                  <c:v>201.4</c:v>
                </c:pt>
                <c:pt idx="52">
                  <c:v>121.01</c:v>
                </c:pt>
                <c:pt idx="53">
                  <c:v>22.95</c:v>
                </c:pt>
                <c:pt idx="54">
                  <c:v>68.86</c:v>
                </c:pt>
                <c:pt idx="55">
                  <c:v>96.26</c:v>
                </c:pt>
                <c:pt idx="56">
                  <c:v>92.95</c:v>
                </c:pt>
                <c:pt idx="57">
                  <c:v>111.83</c:v>
                </c:pt>
                <c:pt idx="58">
                  <c:v>24.4</c:v>
                </c:pt>
                <c:pt idx="59">
                  <c:v>314.5</c:v>
                </c:pt>
                <c:pt idx="60">
                  <c:v>283.05</c:v>
                </c:pt>
                <c:pt idx="61">
                  <c:v>86.93</c:v>
                </c:pt>
                <c:pt idx="62">
                  <c:v>29.72</c:v>
                </c:pt>
                <c:pt idx="63">
                  <c:v>215.82</c:v>
                </c:pt>
                <c:pt idx="64">
                  <c:v>94.05</c:v>
                </c:pt>
                <c:pt idx="65">
                  <c:v>120.35</c:v>
                </c:pt>
                <c:pt idx="66">
                  <c:v>133.7</c:v>
                </c:pt>
                <c:pt idx="67">
                  <c:v>362.23</c:v>
                </c:pt>
                <c:pt idx="68">
                  <c:v>33.08</c:v>
                </c:pt>
                <c:pt idx="69">
                  <c:v>77.07</c:v>
                </c:pt>
                <c:pt idx="70">
                  <c:v>104.82</c:v>
                </c:pt>
                <c:pt idx="71">
                  <c:v>137.5</c:v>
                </c:pt>
                <c:pt idx="72">
                  <c:v>161.4</c:v>
                </c:pt>
                <c:pt idx="73">
                  <c:v>1.03</c:v>
                </c:pt>
                <c:pt idx="74">
                  <c:v>88.26</c:v>
                </c:pt>
                <c:pt idx="75">
                  <c:v>397.75</c:v>
                </c:pt>
                <c:pt idx="76">
                  <c:v>287.49</c:v>
                </c:pt>
                <c:pt idx="77">
                  <c:v>30.44</c:v>
                </c:pt>
                <c:pt idx="78">
                  <c:v>98.35</c:v>
                </c:pt>
                <c:pt idx="79">
                  <c:v>121.4</c:v>
                </c:pt>
                <c:pt idx="80">
                  <c:v>122.68</c:v>
                </c:pt>
                <c:pt idx="81">
                  <c:v>148.8</c:v>
                </c:pt>
                <c:pt idx="82">
                  <c:v>427.24</c:v>
                </c:pt>
                <c:pt idx="83">
                  <c:v>222.61</c:v>
                </c:pt>
                <c:pt idx="84">
                  <c:v>148.48</c:v>
                </c:pt>
                <c:pt idx="85">
                  <c:v>166.83</c:v>
                </c:pt>
                <c:pt idx="86">
                  <c:v>124.01</c:v>
                </c:pt>
                <c:pt idx="87">
                  <c:v>410.43</c:v>
                </c:pt>
                <c:pt idx="88">
                  <c:v>259.9</c:v>
                </c:pt>
                <c:pt idx="89">
                  <c:v>109.35</c:v>
                </c:pt>
                <c:pt idx="90">
                  <c:v>133.19</c:v>
                </c:pt>
                <c:pt idx="91">
                  <c:v>102.57</c:v>
                </c:pt>
                <c:pt idx="92">
                  <c:v>106.59</c:v>
                </c:pt>
                <c:pt idx="93">
                  <c:v>52.59</c:v>
                </c:pt>
                <c:pt idx="94">
                  <c:v>52.4</c:v>
                </c:pt>
                <c:pt idx="95">
                  <c:v>63.2</c:v>
                </c:pt>
                <c:pt idx="96">
                  <c:v>103.56</c:v>
                </c:pt>
                <c:pt idx="97">
                  <c:v>166.8</c:v>
                </c:pt>
                <c:pt idx="98">
                  <c:v>95.46</c:v>
                </c:pt>
                <c:pt idx="99">
                  <c:v>138.39</c:v>
                </c:pt>
                <c:pt idx="100">
                  <c:v>191.26</c:v>
                </c:pt>
                <c:pt idx="101">
                  <c:v>211.19</c:v>
                </c:pt>
                <c:pt idx="102">
                  <c:v>45.87</c:v>
                </c:pt>
                <c:pt idx="103">
                  <c:v>290.34</c:v>
                </c:pt>
                <c:pt idx="104">
                  <c:v>347.22</c:v>
                </c:pt>
                <c:pt idx="105">
                  <c:v>137.06</c:v>
                </c:pt>
                <c:pt idx="106">
                  <c:v>92.07</c:v>
                </c:pt>
                <c:pt idx="107">
                  <c:v>140.72</c:v>
                </c:pt>
                <c:pt idx="108">
                  <c:v>134.29</c:v>
                </c:pt>
                <c:pt idx="109">
                  <c:v>234.62</c:v>
                </c:pt>
                <c:pt idx="110">
                  <c:v>330.91</c:v>
                </c:pt>
                <c:pt idx="111">
                  <c:v>467.08</c:v>
                </c:pt>
                <c:pt idx="112">
                  <c:v>232.18</c:v>
                </c:pt>
                <c:pt idx="113">
                  <c:v>109.99</c:v>
                </c:pt>
                <c:pt idx="114">
                  <c:v>209.1</c:v>
                </c:pt>
                <c:pt idx="115">
                  <c:v>222.6</c:v>
                </c:pt>
                <c:pt idx="116">
                  <c:v>520.08</c:v>
                </c:pt>
                <c:pt idx="117">
                  <c:v>175.97</c:v>
                </c:pt>
                <c:pt idx="118">
                  <c:v>167.29</c:v>
                </c:pt>
                <c:pt idx="119">
                  <c:v>22.44</c:v>
                </c:pt>
                <c:pt idx="120">
                  <c:v>11.55</c:v>
                </c:pt>
                <c:pt idx="121">
                  <c:v>118.21</c:v>
                </c:pt>
                <c:pt idx="122">
                  <c:v>181.31</c:v>
                </c:pt>
                <c:pt idx="123">
                  <c:v>530.09</c:v>
                </c:pt>
                <c:pt idx="124">
                  <c:v>257.7</c:v>
                </c:pt>
                <c:pt idx="125">
                  <c:v>113.86</c:v>
                </c:pt>
                <c:pt idx="126">
                  <c:v>204.46</c:v>
                </c:pt>
                <c:pt idx="127">
                  <c:v>118.74</c:v>
                </c:pt>
                <c:pt idx="128">
                  <c:v>16.8</c:v>
                </c:pt>
                <c:pt idx="129">
                  <c:v>113.58</c:v>
                </c:pt>
                <c:pt idx="130">
                  <c:v>88.34</c:v>
                </c:pt>
                <c:pt idx="131">
                  <c:v>20.45</c:v>
                </c:pt>
                <c:pt idx="132">
                  <c:v>32.51</c:v>
                </c:pt>
                <c:pt idx="133">
                  <c:v>4.12</c:v>
                </c:pt>
                <c:pt idx="134">
                  <c:v>14.06</c:v>
                </c:pt>
                <c:pt idx="135">
                  <c:v>355.08</c:v>
                </c:pt>
                <c:pt idx="136">
                  <c:v>20.55</c:v>
                </c:pt>
                <c:pt idx="137">
                  <c:v>44.76</c:v>
                </c:pt>
                <c:pt idx="138">
                  <c:v>167.52</c:v>
                </c:pt>
                <c:pt idx="139">
                  <c:v>82.05</c:v>
                </c:pt>
                <c:pt idx="140">
                  <c:v>325.39</c:v>
                </c:pt>
                <c:pt idx="141">
                  <c:v>303.46</c:v>
                </c:pt>
                <c:pt idx="142">
                  <c:v>184.33</c:v>
                </c:pt>
                <c:pt idx="143">
                  <c:v>10.02</c:v>
                </c:pt>
                <c:pt idx="144">
                  <c:v>9.61</c:v>
                </c:pt>
                <c:pt idx="145">
                  <c:v>170.01</c:v>
                </c:pt>
                <c:pt idx="146">
                  <c:v>235.89</c:v>
                </c:pt>
                <c:pt idx="147">
                  <c:v>327.63</c:v>
                </c:pt>
                <c:pt idx="148">
                  <c:v>190.26</c:v>
                </c:pt>
                <c:pt idx="149">
                  <c:v>206.86</c:v>
                </c:pt>
                <c:pt idx="150">
                  <c:v>199.32</c:v>
                </c:pt>
                <c:pt idx="151">
                  <c:v>429.34</c:v>
                </c:pt>
                <c:pt idx="152">
                  <c:v>90.46</c:v>
                </c:pt>
                <c:pt idx="153">
                  <c:v>177.01</c:v>
                </c:pt>
                <c:pt idx="154">
                  <c:v>85.89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164.29</c:v>
                </c:pt>
                <c:pt idx="1">
                  <c:v>164.29</c:v>
                </c:pt>
                <c:pt idx="2">
                  <c:v>164.29</c:v>
                </c:pt>
                <c:pt idx="3">
                  <c:v>164.29</c:v>
                </c:pt>
                <c:pt idx="4">
                  <c:v>164.29</c:v>
                </c:pt>
                <c:pt idx="5">
                  <c:v>164.29</c:v>
                </c:pt>
                <c:pt idx="6">
                  <c:v>164.29</c:v>
                </c:pt>
                <c:pt idx="7">
                  <c:v>164.29</c:v>
                </c:pt>
                <c:pt idx="8">
                  <c:v>164.29</c:v>
                </c:pt>
                <c:pt idx="9">
                  <c:v>164.29</c:v>
                </c:pt>
                <c:pt idx="10">
                  <c:v>164.29</c:v>
                </c:pt>
                <c:pt idx="11">
                  <c:v>164.29</c:v>
                </c:pt>
                <c:pt idx="12">
                  <c:v>164.29</c:v>
                </c:pt>
                <c:pt idx="13">
                  <c:v>164.29</c:v>
                </c:pt>
                <c:pt idx="14">
                  <c:v>164.29</c:v>
                </c:pt>
                <c:pt idx="15">
                  <c:v>164.29</c:v>
                </c:pt>
                <c:pt idx="16">
                  <c:v>164.29</c:v>
                </c:pt>
                <c:pt idx="17">
                  <c:v>164.29</c:v>
                </c:pt>
                <c:pt idx="18">
                  <c:v>164.29</c:v>
                </c:pt>
                <c:pt idx="19">
                  <c:v>164.29</c:v>
                </c:pt>
                <c:pt idx="20">
                  <c:v>164.29</c:v>
                </c:pt>
                <c:pt idx="21">
                  <c:v>164.29</c:v>
                </c:pt>
                <c:pt idx="22">
                  <c:v>164.29</c:v>
                </c:pt>
                <c:pt idx="23">
                  <c:v>164.29</c:v>
                </c:pt>
                <c:pt idx="24">
                  <c:v>164.29</c:v>
                </c:pt>
                <c:pt idx="25">
                  <c:v>164.29</c:v>
                </c:pt>
                <c:pt idx="26">
                  <c:v>164.29</c:v>
                </c:pt>
                <c:pt idx="27">
                  <c:v>164.29</c:v>
                </c:pt>
                <c:pt idx="28">
                  <c:v>164.29</c:v>
                </c:pt>
                <c:pt idx="29">
                  <c:v>164.29</c:v>
                </c:pt>
                <c:pt idx="30">
                  <c:v>164.29</c:v>
                </c:pt>
                <c:pt idx="31">
                  <c:v>164.29</c:v>
                </c:pt>
                <c:pt idx="32">
                  <c:v>164.29</c:v>
                </c:pt>
                <c:pt idx="33">
                  <c:v>164.29</c:v>
                </c:pt>
                <c:pt idx="34">
                  <c:v>164.29</c:v>
                </c:pt>
                <c:pt idx="35">
                  <c:v>164.29</c:v>
                </c:pt>
                <c:pt idx="36">
                  <c:v>164.29</c:v>
                </c:pt>
                <c:pt idx="37">
                  <c:v>164.29</c:v>
                </c:pt>
                <c:pt idx="38">
                  <c:v>164.29</c:v>
                </c:pt>
                <c:pt idx="39">
                  <c:v>164.29</c:v>
                </c:pt>
                <c:pt idx="40">
                  <c:v>164.29</c:v>
                </c:pt>
                <c:pt idx="41">
                  <c:v>164.29</c:v>
                </c:pt>
                <c:pt idx="42">
                  <c:v>164.29</c:v>
                </c:pt>
                <c:pt idx="43">
                  <c:v>164.29</c:v>
                </c:pt>
                <c:pt idx="44">
                  <c:v>164.29</c:v>
                </c:pt>
                <c:pt idx="45">
                  <c:v>164.29</c:v>
                </c:pt>
                <c:pt idx="46">
                  <c:v>164.29</c:v>
                </c:pt>
                <c:pt idx="47">
                  <c:v>164.29</c:v>
                </c:pt>
                <c:pt idx="48">
                  <c:v>164.29</c:v>
                </c:pt>
                <c:pt idx="49">
                  <c:v>164.29</c:v>
                </c:pt>
                <c:pt idx="50">
                  <c:v>164.29</c:v>
                </c:pt>
                <c:pt idx="51">
                  <c:v>164.29</c:v>
                </c:pt>
                <c:pt idx="52">
                  <c:v>164.29</c:v>
                </c:pt>
                <c:pt idx="53">
                  <c:v>164.29</c:v>
                </c:pt>
                <c:pt idx="54">
                  <c:v>164.29</c:v>
                </c:pt>
                <c:pt idx="55">
                  <c:v>164.29</c:v>
                </c:pt>
                <c:pt idx="56">
                  <c:v>164.29</c:v>
                </c:pt>
                <c:pt idx="57">
                  <c:v>164.29</c:v>
                </c:pt>
                <c:pt idx="58">
                  <c:v>164.29</c:v>
                </c:pt>
                <c:pt idx="59">
                  <c:v>164.29</c:v>
                </c:pt>
                <c:pt idx="60">
                  <c:v>164.29</c:v>
                </c:pt>
                <c:pt idx="61">
                  <c:v>164.29</c:v>
                </c:pt>
                <c:pt idx="62">
                  <c:v>164.29</c:v>
                </c:pt>
                <c:pt idx="63">
                  <c:v>164.29</c:v>
                </c:pt>
                <c:pt idx="64">
                  <c:v>164.29</c:v>
                </c:pt>
                <c:pt idx="65">
                  <c:v>164.29</c:v>
                </c:pt>
                <c:pt idx="66">
                  <c:v>164.29</c:v>
                </c:pt>
                <c:pt idx="67">
                  <c:v>164.29</c:v>
                </c:pt>
                <c:pt idx="68">
                  <c:v>164.29</c:v>
                </c:pt>
                <c:pt idx="69">
                  <c:v>164.29</c:v>
                </c:pt>
                <c:pt idx="70">
                  <c:v>164.29</c:v>
                </c:pt>
                <c:pt idx="71">
                  <c:v>164.29</c:v>
                </c:pt>
                <c:pt idx="72">
                  <c:v>164.29</c:v>
                </c:pt>
                <c:pt idx="73">
                  <c:v>164.29</c:v>
                </c:pt>
                <c:pt idx="74">
                  <c:v>164.29</c:v>
                </c:pt>
                <c:pt idx="75">
                  <c:v>164.29</c:v>
                </c:pt>
                <c:pt idx="76">
                  <c:v>164.29</c:v>
                </c:pt>
                <c:pt idx="77">
                  <c:v>164.29</c:v>
                </c:pt>
                <c:pt idx="78">
                  <c:v>164.29</c:v>
                </c:pt>
                <c:pt idx="79">
                  <c:v>164.29</c:v>
                </c:pt>
                <c:pt idx="80">
                  <c:v>164.29</c:v>
                </c:pt>
                <c:pt idx="81">
                  <c:v>164.29</c:v>
                </c:pt>
                <c:pt idx="82">
                  <c:v>164.29</c:v>
                </c:pt>
                <c:pt idx="83">
                  <c:v>164.29</c:v>
                </c:pt>
                <c:pt idx="84">
                  <c:v>164.29</c:v>
                </c:pt>
                <c:pt idx="85">
                  <c:v>164.29</c:v>
                </c:pt>
                <c:pt idx="86">
                  <c:v>164.29</c:v>
                </c:pt>
                <c:pt idx="87">
                  <c:v>164.29</c:v>
                </c:pt>
                <c:pt idx="88">
                  <c:v>164.29</c:v>
                </c:pt>
                <c:pt idx="89">
                  <c:v>164.29</c:v>
                </c:pt>
                <c:pt idx="90">
                  <c:v>164.29</c:v>
                </c:pt>
                <c:pt idx="91">
                  <c:v>164.29</c:v>
                </c:pt>
                <c:pt idx="92">
                  <c:v>164.29</c:v>
                </c:pt>
                <c:pt idx="93">
                  <c:v>164.29</c:v>
                </c:pt>
                <c:pt idx="94">
                  <c:v>164.29</c:v>
                </c:pt>
                <c:pt idx="95">
                  <c:v>164.29</c:v>
                </c:pt>
                <c:pt idx="96">
                  <c:v>164.29</c:v>
                </c:pt>
                <c:pt idx="97">
                  <c:v>164.29</c:v>
                </c:pt>
                <c:pt idx="98">
                  <c:v>164.29</c:v>
                </c:pt>
                <c:pt idx="99">
                  <c:v>164.29</c:v>
                </c:pt>
                <c:pt idx="100">
                  <c:v>164.29</c:v>
                </c:pt>
                <c:pt idx="101">
                  <c:v>164.29</c:v>
                </c:pt>
                <c:pt idx="102">
                  <c:v>164.29</c:v>
                </c:pt>
                <c:pt idx="103">
                  <c:v>164.29</c:v>
                </c:pt>
                <c:pt idx="104">
                  <c:v>164.29</c:v>
                </c:pt>
                <c:pt idx="105">
                  <c:v>164.29</c:v>
                </c:pt>
                <c:pt idx="106">
                  <c:v>164.29</c:v>
                </c:pt>
                <c:pt idx="107">
                  <c:v>164.29</c:v>
                </c:pt>
                <c:pt idx="108">
                  <c:v>164.29</c:v>
                </c:pt>
                <c:pt idx="109">
                  <c:v>164.29</c:v>
                </c:pt>
                <c:pt idx="110">
                  <c:v>164.29</c:v>
                </c:pt>
                <c:pt idx="111">
                  <c:v>164.29</c:v>
                </c:pt>
                <c:pt idx="112">
                  <c:v>164.29</c:v>
                </c:pt>
                <c:pt idx="113">
                  <c:v>164.29</c:v>
                </c:pt>
                <c:pt idx="114">
                  <c:v>164.29</c:v>
                </c:pt>
                <c:pt idx="115">
                  <c:v>164.29</c:v>
                </c:pt>
                <c:pt idx="116">
                  <c:v>164.29</c:v>
                </c:pt>
                <c:pt idx="117">
                  <c:v>164.29</c:v>
                </c:pt>
                <c:pt idx="118">
                  <c:v>164.29</c:v>
                </c:pt>
                <c:pt idx="119">
                  <c:v>164.29</c:v>
                </c:pt>
                <c:pt idx="120">
                  <c:v>164.29</c:v>
                </c:pt>
                <c:pt idx="121">
                  <c:v>164.29</c:v>
                </c:pt>
                <c:pt idx="122">
                  <c:v>164.29</c:v>
                </c:pt>
                <c:pt idx="123">
                  <c:v>164.29</c:v>
                </c:pt>
                <c:pt idx="124">
                  <c:v>164.29</c:v>
                </c:pt>
                <c:pt idx="125">
                  <c:v>164.29</c:v>
                </c:pt>
                <c:pt idx="126">
                  <c:v>164.29</c:v>
                </c:pt>
                <c:pt idx="127">
                  <c:v>164.29</c:v>
                </c:pt>
                <c:pt idx="128">
                  <c:v>164.29</c:v>
                </c:pt>
                <c:pt idx="129">
                  <c:v>164.29</c:v>
                </c:pt>
                <c:pt idx="130">
                  <c:v>164.29</c:v>
                </c:pt>
                <c:pt idx="131">
                  <c:v>164.29</c:v>
                </c:pt>
                <c:pt idx="132">
                  <c:v>164.29</c:v>
                </c:pt>
                <c:pt idx="133">
                  <c:v>164.29</c:v>
                </c:pt>
                <c:pt idx="134">
                  <c:v>164.29</c:v>
                </c:pt>
                <c:pt idx="135">
                  <c:v>164.29</c:v>
                </c:pt>
                <c:pt idx="136">
                  <c:v>164.29</c:v>
                </c:pt>
                <c:pt idx="137">
                  <c:v>164.29</c:v>
                </c:pt>
                <c:pt idx="138">
                  <c:v>164.29</c:v>
                </c:pt>
                <c:pt idx="139">
                  <c:v>164.29</c:v>
                </c:pt>
                <c:pt idx="140">
                  <c:v>164.29</c:v>
                </c:pt>
                <c:pt idx="141">
                  <c:v>164.29</c:v>
                </c:pt>
                <c:pt idx="142">
                  <c:v>164.29</c:v>
                </c:pt>
                <c:pt idx="143">
                  <c:v>164.29</c:v>
                </c:pt>
                <c:pt idx="144">
                  <c:v>164.29</c:v>
                </c:pt>
                <c:pt idx="145">
                  <c:v>164.29</c:v>
                </c:pt>
                <c:pt idx="146">
                  <c:v>164.29</c:v>
                </c:pt>
                <c:pt idx="147">
                  <c:v>164.29</c:v>
                </c:pt>
                <c:pt idx="148">
                  <c:v>164.29</c:v>
                </c:pt>
                <c:pt idx="149">
                  <c:v>164.29</c:v>
                </c:pt>
                <c:pt idx="150">
                  <c:v>164.29</c:v>
                </c:pt>
                <c:pt idx="151">
                  <c:v>164.29</c:v>
                </c:pt>
                <c:pt idx="152">
                  <c:v>164.29</c:v>
                </c:pt>
                <c:pt idx="153">
                  <c:v>164.29</c:v>
                </c:pt>
                <c:pt idx="154">
                  <c:v>164.29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427.24</c:v>
                </c:pt>
                <c:pt idx="1">
                  <c:v>427.24</c:v>
                </c:pt>
                <c:pt idx="2">
                  <c:v>427.24</c:v>
                </c:pt>
                <c:pt idx="3">
                  <c:v>427.24</c:v>
                </c:pt>
                <c:pt idx="4">
                  <c:v>427.24</c:v>
                </c:pt>
                <c:pt idx="5">
                  <c:v>427.24</c:v>
                </c:pt>
                <c:pt idx="6">
                  <c:v>427.24</c:v>
                </c:pt>
                <c:pt idx="7">
                  <c:v>427.24</c:v>
                </c:pt>
                <c:pt idx="8">
                  <c:v>427.24</c:v>
                </c:pt>
                <c:pt idx="9">
                  <c:v>427.24</c:v>
                </c:pt>
                <c:pt idx="10">
                  <c:v>427.24</c:v>
                </c:pt>
                <c:pt idx="11">
                  <c:v>427.24</c:v>
                </c:pt>
                <c:pt idx="12">
                  <c:v>427.24</c:v>
                </c:pt>
                <c:pt idx="13">
                  <c:v>427.24</c:v>
                </c:pt>
                <c:pt idx="14">
                  <c:v>427.24</c:v>
                </c:pt>
                <c:pt idx="15">
                  <c:v>427.24</c:v>
                </c:pt>
                <c:pt idx="16">
                  <c:v>427.24</c:v>
                </c:pt>
                <c:pt idx="17">
                  <c:v>427.24</c:v>
                </c:pt>
                <c:pt idx="18">
                  <c:v>427.24</c:v>
                </c:pt>
                <c:pt idx="19">
                  <c:v>427.24</c:v>
                </c:pt>
                <c:pt idx="20">
                  <c:v>427.24</c:v>
                </c:pt>
                <c:pt idx="21">
                  <c:v>427.24</c:v>
                </c:pt>
                <c:pt idx="22">
                  <c:v>427.24</c:v>
                </c:pt>
                <c:pt idx="23">
                  <c:v>427.24</c:v>
                </c:pt>
                <c:pt idx="24">
                  <c:v>427.24</c:v>
                </c:pt>
                <c:pt idx="25">
                  <c:v>427.24</c:v>
                </c:pt>
                <c:pt idx="26">
                  <c:v>427.24</c:v>
                </c:pt>
                <c:pt idx="27">
                  <c:v>427.24</c:v>
                </c:pt>
                <c:pt idx="28">
                  <c:v>427.24</c:v>
                </c:pt>
                <c:pt idx="29">
                  <c:v>427.24</c:v>
                </c:pt>
                <c:pt idx="30">
                  <c:v>427.24</c:v>
                </c:pt>
                <c:pt idx="31">
                  <c:v>427.24</c:v>
                </c:pt>
                <c:pt idx="32">
                  <c:v>427.24</c:v>
                </c:pt>
                <c:pt idx="33">
                  <c:v>427.24</c:v>
                </c:pt>
                <c:pt idx="34">
                  <c:v>427.24</c:v>
                </c:pt>
                <c:pt idx="35">
                  <c:v>427.24</c:v>
                </c:pt>
                <c:pt idx="36">
                  <c:v>427.24</c:v>
                </c:pt>
                <c:pt idx="37">
                  <c:v>427.24</c:v>
                </c:pt>
                <c:pt idx="38">
                  <c:v>427.24</c:v>
                </c:pt>
                <c:pt idx="39">
                  <c:v>427.24</c:v>
                </c:pt>
                <c:pt idx="40">
                  <c:v>427.24</c:v>
                </c:pt>
                <c:pt idx="41">
                  <c:v>427.24</c:v>
                </c:pt>
                <c:pt idx="42">
                  <c:v>427.24</c:v>
                </c:pt>
                <c:pt idx="43">
                  <c:v>427.24</c:v>
                </c:pt>
                <c:pt idx="44">
                  <c:v>427.24</c:v>
                </c:pt>
                <c:pt idx="45">
                  <c:v>427.24</c:v>
                </c:pt>
                <c:pt idx="46">
                  <c:v>427.24</c:v>
                </c:pt>
                <c:pt idx="47">
                  <c:v>427.24</c:v>
                </c:pt>
                <c:pt idx="48">
                  <c:v>427.24</c:v>
                </c:pt>
                <c:pt idx="49">
                  <c:v>427.24</c:v>
                </c:pt>
                <c:pt idx="50">
                  <c:v>427.24</c:v>
                </c:pt>
                <c:pt idx="51">
                  <c:v>427.24</c:v>
                </c:pt>
                <c:pt idx="52">
                  <c:v>427.24</c:v>
                </c:pt>
                <c:pt idx="53">
                  <c:v>427.24</c:v>
                </c:pt>
                <c:pt idx="54">
                  <c:v>427.24</c:v>
                </c:pt>
                <c:pt idx="55">
                  <c:v>427.24</c:v>
                </c:pt>
                <c:pt idx="56">
                  <c:v>427.24</c:v>
                </c:pt>
                <c:pt idx="57">
                  <c:v>427.24</c:v>
                </c:pt>
                <c:pt idx="58">
                  <c:v>427.24</c:v>
                </c:pt>
                <c:pt idx="59">
                  <c:v>427.24</c:v>
                </c:pt>
                <c:pt idx="60">
                  <c:v>427.24</c:v>
                </c:pt>
                <c:pt idx="61">
                  <c:v>427.24</c:v>
                </c:pt>
                <c:pt idx="62">
                  <c:v>427.24</c:v>
                </c:pt>
                <c:pt idx="63">
                  <c:v>427.24</c:v>
                </c:pt>
                <c:pt idx="64">
                  <c:v>427.24</c:v>
                </c:pt>
                <c:pt idx="65">
                  <c:v>427.24</c:v>
                </c:pt>
                <c:pt idx="66">
                  <c:v>427.24</c:v>
                </c:pt>
                <c:pt idx="67">
                  <c:v>427.24</c:v>
                </c:pt>
                <c:pt idx="68">
                  <c:v>427.24</c:v>
                </c:pt>
                <c:pt idx="69">
                  <c:v>427.24</c:v>
                </c:pt>
                <c:pt idx="70">
                  <c:v>427.24</c:v>
                </c:pt>
                <c:pt idx="71">
                  <c:v>427.24</c:v>
                </c:pt>
                <c:pt idx="72">
                  <c:v>427.24</c:v>
                </c:pt>
                <c:pt idx="73">
                  <c:v>427.24</c:v>
                </c:pt>
                <c:pt idx="74">
                  <c:v>427.24</c:v>
                </c:pt>
                <c:pt idx="75">
                  <c:v>427.24</c:v>
                </c:pt>
                <c:pt idx="76">
                  <c:v>427.24</c:v>
                </c:pt>
                <c:pt idx="77">
                  <c:v>427.24</c:v>
                </c:pt>
                <c:pt idx="78">
                  <c:v>427.24</c:v>
                </c:pt>
                <c:pt idx="79">
                  <c:v>427.24</c:v>
                </c:pt>
                <c:pt idx="80">
                  <c:v>427.24</c:v>
                </c:pt>
                <c:pt idx="81">
                  <c:v>427.24</c:v>
                </c:pt>
                <c:pt idx="82">
                  <c:v>427.24</c:v>
                </c:pt>
                <c:pt idx="83">
                  <c:v>427.24</c:v>
                </c:pt>
                <c:pt idx="84">
                  <c:v>427.24</c:v>
                </c:pt>
                <c:pt idx="85">
                  <c:v>427.24</c:v>
                </c:pt>
                <c:pt idx="86">
                  <c:v>427.24</c:v>
                </c:pt>
                <c:pt idx="87">
                  <c:v>427.24</c:v>
                </c:pt>
                <c:pt idx="88">
                  <c:v>427.24</c:v>
                </c:pt>
                <c:pt idx="89">
                  <c:v>427.24</c:v>
                </c:pt>
                <c:pt idx="90">
                  <c:v>427.24</c:v>
                </c:pt>
                <c:pt idx="91">
                  <c:v>427.24</c:v>
                </c:pt>
                <c:pt idx="92">
                  <c:v>427.24</c:v>
                </c:pt>
                <c:pt idx="93">
                  <c:v>427.24</c:v>
                </c:pt>
                <c:pt idx="94">
                  <c:v>427.24</c:v>
                </c:pt>
                <c:pt idx="95">
                  <c:v>427.24</c:v>
                </c:pt>
                <c:pt idx="96">
                  <c:v>427.24</c:v>
                </c:pt>
                <c:pt idx="97">
                  <c:v>427.24</c:v>
                </c:pt>
                <c:pt idx="98">
                  <c:v>427.24</c:v>
                </c:pt>
                <c:pt idx="99">
                  <c:v>427.24</c:v>
                </c:pt>
                <c:pt idx="100">
                  <c:v>427.24</c:v>
                </c:pt>
                <c:pt idx="101">
                  <c:v>427.24</c:v>
                </c:pt>
                <c:pt idx="102">
                  <c:v>427.24</c:v>
                </c:pt>
                <c:pt idx="103">
                  <c:v>427.24</c:v>
                </c:pt>
                <c:pt idx="104">
                  <c:v>427.24</c:v>
                </c:pt>
                <c:pt idx="105">
                  <c:v>427.24</c:v>
                </c:pt>
                <c:pt idx="106">
                  <c:v>427.24</c:v>
                </c:pt>
                <c:pt idx="107">
                  <c:v>427.24</c:v>
                </c:pt>
                <c:pt idx="108">
                  <c:v>427.24</c:v>
                </c:pt>
                <c:pt idx="109">
                  <c:v>427.24</c:v>
                </c:pt>
                <c:pt idx="110">
                  <c:v>427.24</c:v>
                </c:pt>
                <c:pt idx="111">
                  <c:v>427.24</c:v>
                </c:pt>
                <c:pt idx="112">
                  <c:v>427.24</c:v>
                </c:pt>
                <c:pt idx="113">
                  <c:v>427.24</c:v>
                </c:pt>
                <c:pt idx="114">
                  <c:v>427.24</c:v>
                </c:pt>
                <c:pt idx="115">
                  <c:v>427.24</c:v>
                </c:pt>
                <c:pt idx="116">
                  <c:v>427.24</c:v>
                </c:pt>
                <c:pt idx="117">
                  <c:v>427.24</c:v>
                </c:pt>
                <c:pt idx="118">
                  <c:v>427.24</c:v>
                </c:pt>
                <c:pt idx="119">
                  <c:v>427.24</c:v>
                </c:pt>
                <c:pt idx="120">
                  <c:v>427.24</c:v>
                </c:pt>
                <c:pt idx="121">
                  <c:v>427.24</c:v>
                </c:pt>
                <c:pt idx="122">
                  <c:v>427.24</c:v>
                </c:pt>
                <c:pt idx="123">
                  <c:v>427.24</c:v>
                </c:pt>
                <c:pt idx="124">
                  <c:v>427.24</c:v>
                </c:pt>
                <c:pt idx="125">
                  <c:v>427.24</c:v>
                </c:pt>
                <c:pt idx="126">
                  <c:v>427.24</c:v>
                </c:pt>
                <c:pt idx="127">
                  <c:v>427.24</c:v>
                </c:pt>
                <c:pt idx="128">
                  <c:v>427.24</c:v>
                </c:pt>
                <c:pt idx="129">
                  <c:v>427.24</c:v>
                </c:pt>
                <c:pt idx="130">
                  <c:v>427.24</c:v>
                </c:pt>
                <c:pt idx="131">
                  <c:v>427.24</c:v>
                </c:pt>
                <c:pt idx="132">
                  <c:v>427.24</c:v>
                </c:pt>
                <c:pt idx="133">
                  <c:v>427.24</c:v>
                </c:pt>
                <c:pt idx="134">
                  <c:v>427.24</c:v>
                </c:pt>
                <c:pt idx="135">
                  <c:v>427.24</c:v>
                </c:pt>
                <c:pt idx="136">
                  <c:v>427.24</c:v>
                </c:pt>
                <c:pt idx="137">
                  <c:v>427.24</c:v>
                </c:pt>
                <c:pt idx="138">
                  <c:v>427.24</c:v>
                </c:pt>
                <c:pt idx="139">
                  <c:v>427.24</c:v>
                </c:pt>
                <c:pt idx="140">
                  <c:v>427.24</c:v>
                </c:pt>
                <c:pt idx="141">
                  <c:v>427.24</c:v>
                </c:pt>
                <c:pt idx="142">
                  <c:v>427.24</c:v>
                </c:pt>
                <c:pt idx="143">
                  <c:v>427.24</c:v>
                </c:pt>
                <c:pt idx="144">
                  <c:v>427.24</c:v>
                </c:pt>
                <c:pt idx="145">
                  <c:v>427.24</c:v>
                </c:pt>
                <c:pt idx="146">
                  <c:v>427.24</c:v>
                </c:pt>
                <c:pt idx="147">
                  <c:v>427.24</c:v>
                </c:pt>
                <c:pt idx="148">
                  <c:v>427.24</c:v>
                </c:pt>
                <c:pt idx="149">
                  <c:v>427.24</c:v>
                </c:pt>
                <c:pt idx="150">
                  <c:v>427.24</c:v>
                </c:pt>
                <c:pt idx="151">
                  <c:v>427.24</c:v>
                </c:pt>
                <c:pt idx="152">
                  <c:v>427.24</c:v>
                </c:pt>
                <c:pt idx="153">
                  <c:v>427.24</c:v>
                </c:pt>
                <c:pt idx="154">
                  <c:v>427.24</c:v>
                </c:pt>
              </c:numCache>
            </c:numRef>
          </c:yVal>
        </c:ser>
        <c:axId val="81357842"/>
        <c:axId val="81357843"/>
      </c:scatterChart>
      <c:valAx>
        <c:axId val="8135784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43"/>
        <c:crosses val="autoZero"/>
      </c:valAx>
      <c:valAx>
        <c:axId val="8135784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4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Util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0.67</c:v>
                </c:pt>
                <c:pt idx="1">
                  <c:v>2.29</c:v>
                </c:pt>
                <c:pt idx="2">
                  <c:v>1.58</c:v>
                </c:pt>
                <c:pt idx="3">
                  <c:v>1.56</c:v>
                </c:pt>
                <c:pt idx="4">
                  <c:v>0.84</c:v>
                </c:pt>
                <c:pt idx="5">
                  <c:v>1.44</c:v>
                </c:pt>
                <c:pt idx="6">
                  <c:v>3.96</c:v>
                </c:pt>
                <c:pt idx="7">
                  <c:v>2.28</c:v>
                </c:pt>
                <c:pt idx="8">
                  <c:v>1.57</c:v>
                </c:pt>
                <c:pt idx="9">
                  <c:v>1.74</c:v>
                </c:pt>
                <c:pt idx="10">
                  <c:v>1.18</c:v>
                </c:pt>
                <c:pt idx="11">
                  <c:v>0.82</c:v>
                </c:pt>
                <c:pt idx="12">
                  <c:v>1.11</c:v>
                </c:pt>
                <c:pt idx="13">
                  <c:v>2.12</c:v>
                </c:pt>
                <c:pt idx="14">
                  <c:v>0.47</c:v>
                </c:pt>
                <c:pt idx="15">
                  <c:v>2.86</c:v>
                </c:pt>
                <c:pt idx="16">
                  <c:v>2.54</c:v>
                </c:pt>
                <c:pt idx="17">
                  <c:v>0.53</c:v>
                </c:pt>
                <c:pt idx="18">
                  <c:v>3.29</c:v>
                </c:pt>
                <c:pt idx="19">
                  <c:v>2.33</c:v>
                </c:pt>
                <c:pt idx="20">
                  <c:v>3.09</c:v>
                </c:pt>
                <c:pt idx="21">
                  <c:v>1.94</c:v>
                </c:pt>
                <c:pt idx="22">
                  <c:v>1.2</c:v>
                </c:pt>
                <c:pt idx="23">
                  <c:v>1.55</c:v>
                </c:pt>
                <c:pt idx="24">
                  <c:v>0.9</c:v>
                </c:pt>
                <c:pt idx="25">
                  <c:v>1.47</c:v>
                </c:pt>
                <c:pt idx="26">
                  <c:v>1.6</c:v>
                </c:pt>
                <c:pt idx="27">
                  <c:v>4.81</c:v>
                </c:pt>
                <c:pt idx="28">
                  <c:v>4.11</c:v>
                </c:pt>
                <c:pt idx="29">
                  <c:v>0.66</c:v>
                </c:pt>
                <c:pt idx="30">
                  <c:v>2.33</c:v>
                </c:pt>
                <c:pt idx="31">
                  <c:v>2.04</c:v>
                </c:pt>
                <c:pt idx="32">
                  <c:v>3.07</c:v>
                </c:pt>
                <c:pt idx="33">
                  <c:v>1.97</c:v>
                </c:pt>
                <c:pt idx="34">
                  <c:v>2.38</c:v>
                </c:pt>
                <c:pt idx="35">
                  <c:v>2.99</c:v>
                </c:pt>
                <c:pt idx="36">
                  <c:v>1.37</c:v>
                </c:pt>
                <c:pt idx="37">
                  <c:v>0.66</c:v>
                </c:pt>
                <c:pt idx="38">
                  <c:v>1.05</c:v>
                </c:pt>
                <c:pt idx="39">
                  <c:v>1.76</c:v>
                </c:pt>
                <c:pt idx="40">
                  <c:v>2.44</c:v>
                </c:pt>
                <c:pt idx="41">
                  <c:v>1.53</c:v>
                </c:pt>
                <c:pt idx="42">
                  <c:v>5.19</c:v>
                </c:pt>
                <c:pt idx="43">
                  <c:v>4.69</c:v>
                </c:pt>
                <c:pt idx="44">
                  <c:v>1.08</c:v>
                </c:pt>
                <c:pt idx="45">
                  <c:v>2.19</c:v>
                </c:pt>
                <c:pt idx="46">
                  <c:v>1.71</c:v>
                </c:pt>
                <c:pt idx="47">
                  <c:v>1.36</c:v>
                </c:pt>
                <c:pt idx="48">
                  <c:v>1.65</c:v>
                </c:pt>
                <c:pt idx="49">
                  <c:v>1.43</c:v>
                </c:pt>
                <c:pt idx="50">
                  <c:v>3.19</c:v>
                </c:pt>
                <c:pt idx="51">
                  <c:v>2.81</c:v>
                </c:pt>
                <c:pt idx="52">
                  <c:v>2.86</c:v>
                </c:pt>
                <c:pt idx="53">
                  <c:v>0.53</c:v>
                </c:pt>
                <c:pt idx="54">
                  <c:v>1.12</c:v>
                </c:pt>
                <c:pt idx="55">
                  <c:v>1.12</c:v>
                </c:pt>
                <c:pt idx="56">
                  <c:v>1.82</c:v>
                </c:pt>
                <c:pt idx="57">
                  <c:v>1.62</c:v>
                </c:pt>
                <c:pt idx="58">
                  <c:v>0.0</c:v>
                </c:pt>
                <c:pt idx="59">
                  <c:v>2.24</c:v>
                </c:pt>
                <c:pt idx="60">
                  <c:v>2.0</c:v>
                </c:pt>
                <c:pt idx="61">
                  <c:v>1.41</c:v>
                </c:pt>
                <c:pt idx="62">
                  <c:v>0.71</c:v>
                </c:pt>
                <c:pt idx="63">
                  <c:v>1.2</c:v>
                </c:pt>
                <c:pt idx="64">
                  <c:v>0.87</c:v>
                </c:pt>
                <c:pt idx="65">
                  <c:v>1.46</c:v>
                </c:pt>
                <c:pt idx="66">
                  <c:v>1.46</c:v>
                </c:pt>
                <c:pt idx="67">
                  <c:v>2.12</c:v>
                </c:pt>
                <c:pt idx="68">
                  <c:v>0.47</c:v>
                </c:pt>
                <c:pt idx="69">
                  <c:v>0.76</c:v>
                </c:pt>
                <c:pt idx="70">
                  <c:v>1.37</c:v>
                </c:pt>
                <c:pt idx="71">
                  <c:v>1.19</c:v>
                </c:pt>
                <c:pt idx="72">
                  <c:v>1.8</c:v>
                </c:pt>
                <c:pt idx="73">
                  <c:v>0.0</c:v>
                </c:pt>
                <c:pt idx="74">
                  <c:v>0.76</c:v>
                </c:pt>
                <c:pt idx="75">
                  <c:v>2.5</c:v>
                </c:pt>
                <c:pt idx="76">
                  <c:v>1.79</c:v>
                </c:pt>
                <c:pt idx="77">
                  <c:v>0.23</c:v>
                </c:pt>
                <c:pt idx="78">
                  <c:v>0.78</c:v>
                </c:pt>
                <c:pt idx="79">
                  <c:v>1.3</c:v>
                </c:pt>
                <c:pt idx="80">
                  <c:v>1.09</c:v>
                </c:pt>
                <c:pt idx="81">
                  <c:v>1.4</c:v>
                </c:pt>
                <c:pt idx="82">
                  <c:v>2.63</c:v>
                </c:pt>
                <c:pt idx="83">
                  <c:v>1.38</c:v>
                </c:pt>
                <c:pt idx="84">
                  <c:v>1.24</c:v>
                </c:pt>
                <c:pt idx="85">
                  <c:v>1.04</c:v>
                </c:pt>
                <c:pt idx="86">
                  <c:v>1.58</c:v>
                </c:pt>
                <c:pt idx="87">
                  <c:v>2.36</c:v>
                </c:pt>
                <c:pt idx="88">
                  <c:v>3.05</c:v>
                </c:pt>
                <c:pt idx="89">
                  <c:v>1.3</c:v>
                </c:pt>
                <c:pt idx="90">
                  <c:v>1.06</c:v>
                </c:pt>
                <c:pt idx="91">
                  <c:v>0.81</c:v>
                </c:pt>
                <c:pt idx="92">
                  <c:v>0.85</c:v>
                </c:pt>
                <c:pt idx="93">
                  <c:v>0.4</c:v>
                </c:pt>
                <c:pt idx="94">
                  <c:v>0.39</c:v>
                </c:pt>
                <c:pt idx="95">
                  <c:v>0.57</c:v>
                </c:pt>
                <c:pt idx="96">
                  <c:v>0.76</c:v>
                </c:pt>
                <c:pt idx="97">
                  <c:v>1.0</c:v>
                </c:pt>
                <c:pt idx="98">
                  <c:v>0.68</c:v>
                </c:pt>
                <c:pt idx="99">
                  <c:v>0.87</c:v>
                </c:pt>
                <c:pt idx="100">
                  <c:v>1.14</c:v>
                </c:pt>
                <c:pt idx="101">
                  <c:v>1.24</c:v>
                </c:pt>
                <c:pt idx="102">
                  <c:v>0.28</c:v>
                </c:pt>
                <c:pt idx="103">
                  <c:v>1.59</c:v>
                </c:pt>
                <c:pt idx="104">
                  <c:v>1.84</c:v>
                </c:pt>
                <c:pt idx="105">
                  <c:v>1.2</c:v>
                </c:pt>
                <c:pt idx="106">
                  <c:v>0.71</c:v>
                </c:pt>
                <c:pt idx="107">
                  <c:v>1.04</c:v>
                </c:pt>
                <c:pt idx="108">
                  <c:v>1.09</c:v>
                </c:pt>
                <c:pt idx="109">
                  <c:v>2.19</c:v>
                </c:pt>
                <c:pt idx="110">
                  <c:v>2.72</c:v>
                </c:pt>
                <c:pt idx="111">
                  <c:v>3.27</c:v>
                </c:pt>
                <c:pt idx="112">
                  <c:v>1.77</c:v>
                </c:pt>
                <c:pt idx="113">
                  <c:v>1.45</c:v>
                </c:pt>
                <c:pt idx="114">
                  <c:v>1.91</c:v>
                </c:pt>
                <c:pt idx="115">
                  <c:v>1.46</c:v>
                </c:pt>
                <c:pt idx="116">
                  <c:v>2.99</c:v>
                </c:pt>
                <c:pt idx="117">
                  <c:v>1.29</c:v>
                </c:pt>
                <c:pt idx="118">
                  <c:v>0.96</c:v>
                </c:pt>
                <c:pt idx="119">
                  <c:v>0.14</c:v>
                </c:pt>
                <c:pt idx="120">
                  <c:v>0.28</c:v>
                </c:pt>
                <c:pt idx="121">
                  <c:v>1.34</c:v>
                </c:pt>
                <c:pt idx="122">
                  <c:v>1.5</c:v>
                </c:pt>
                <c:pt idx="123">
                  <c:v>4.39</c:v>
                </c:pt>
                <c:pt idx="124">
                  <c:v>2.54</c:v>
                </c:pt>
                <c:pt idx="125">
                  <c:v>0.76</c:v>
                </c:pt>
                <c:pt idx="126">
                  <c:v>2.34</c:v>
                </c:pt>
                <c:pt idx="127">
                  <c:v>1.19</c:v>
                </c:pt>
                <c:pt idx="128">
                  <c:v>0.0</c:v>
                </c:pt>
                <c:pt idx="129">
                  <c:v>0.61</c:v>
                </c:pt>
                <c:pt idx="130">
                  <c:v>0.71</c:v>
                </c:pt>
                <c:pt idx="131">
                  <c:v>0.0</c:v>
                </c:pt>
                <c:pt idx="132">
                  <c:v>0.18</c:v>
                </c:pt>
                <c:pt idx="133">
                  <c:v>0.0</c:v>
                </c:pt>
                <c:pt idx="134">
                  <c:v>0.12</c:v>
                </c:pt>
                <c:pt idx="135">
                  <c:v>1.24</c:v>
                </c:pt>
                <c:pt idx="136">
                  <c:v>0.0</c:v>
                </c:pt>
                <c:pt idx="137">
                  <c:v>0.23</c:v>
                </c:pt>
                <c:pt idx="138">
                  <c:v>1.3</c:v>
                </c:pt>
                <c:pt idx="139">
                  <c:v>0.73</c:v>
                </c:pt>
                <c:pt idx="140">
                  <c:v>2.12</c:v>
                </c:pt>
                <c:pt idx="141">
                  <c:v>2.45</c:v>
                </c:pt>
                <c:pt idx="142">
                  <c:v>1.34</c:v>
                </c:pt>
                <c:pt idx="143">
                  <c:v>0.0</c:v>
                </c:pt>
                <c:pt idx="144">
                  <c:v>0.0</c:v>
                </c:pt>
                <c:pt idx="145">
                  <c:v>0.89</c:v>
                </c:pt>
                <c:pt idx="146">
                  <c:v>1.18</c:v>
                </c:pt>
                <c:pt idx="147">
                  <c:v>1.18</c:v>
                </c:pt>
                <c:pt idx="148">
                  <c:v>0.96</c:v>
                </c:pt>
                <c:pt idx="149">
                  <c:v>0.85</c:v>
                </c:pt>
                <c:pt idx="150">
                  <c:v>0.9</c:v>
                </c:pt>
                <c:pt idx="151">
                  <c:v>1.93</c:v>
                </c:pt>
                <c:pt idx="152">
                  <c:v>0.43</c:v>
                </c:pt>
                <c:pt idx="153">
                  <c:v>0.9</c:v>
                </c:pt>
                <c:pt idx="154">
                  <c:v>0.36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Utilization (%)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1.49</c:v>
                </c:pt>
                <c:pt idx="1">
                  <c:v>1.49</c:v>
                </c:pt>
                <c:pt idx="2">
                  <c:v>1.49</c:v>
                </c:pt>
                <c:pt idx="3">
                  <c:v>1.49</c:v>
                </c:pt>
                <c:pt idx="4">
                  <c:v>1.49</c:v>
                </c:pt>
                <c:pt idx="5">
                  <c:v>1.49</c:v>
                </c:pt>
                <c:pt idx="6">
                  <c:v>1.49</c:v>
                </c:pt>
                <c:pt idx="7">
                  <c:v>1.49</c:v>
                </c:pt>
                <c:pt idx="8">
                  <c:v>1.49</c:v>
                </c:pt>
                <c:pt idx="9">
                  <c:v>1.49</c:v>
                </c:pt>
                <c:pt idx="10">
                  <c:v>1.49</c:v>
                </c:pt>
                <c:pt idx="11">
                  <c:v>1.49</c:v>
                </c:pt>
                <c:pt idx="12">
                  <c:v>1.49</c:v>
                </c:pt>
                <c:pt idx="13">
                  <c:v>1.49</c:v>
                </c:pt>
                <c:pt idx="14">
                  <c:v>1.49</c:v>
                </c:pt>
                <c:pt idx="15">
                  <c:v>1.49</c:v>
                </c:pt>
                <c:pt idx="16">
                  <c:v>1.49</c:v>
                </c:pt>
                <c:pt idx="17">
                  <c:v>1.49</c:v>
                </c:pt>
                <c:pt idx="18">
                  <c:v>1.49</c:v>
                </c:pt>
                <c:pt idx="19">
                  <c:v>1.49</c:v>
                </c:pt>
                <c:pt idx="20">
                  <c:v>1.49</c:v>
                </c:pt>
                <c:pt idx="21">
                  <c:v>1.49</c:v>
                </c:pt>
                <c:pt idx="22">
                  <c:v>1.49</c:v>
                </c:pt>
                <c:pt idx="23">
                  <c:v>1.49</c:v>
                </c:pt>
                <c:pt idx="24">
                  <c:v>1.49</c:v>
                </c:pt>
                <c:pt idx="25">
                  <c:v>1.49</c:v>
                </c:pt>
                <c:pt idx="26">
                  <c:v>1.49</c:v>
                </c:pt>
                <c:pt idx="27">
                  <c:v>1.49</c:v>
                </c:pt>
                <c:pt idx="28">
                  <c:v>1.49</c:v>
                </c:pt>
                <c:pt idx="29">
                  <c:v>1.49</c:v>
                </c:pt>
                <c:pt idx="30">
                  <c:v>1.49</c:v>
                </c:pt>
                <c:pt idx="31">
                  <c:v>1.49</c:v>
                </c:pt>
                <c:pt idx="32">
                  <c:v>1.49</c:v>
                </c:pt>
                <c:pt idx="33">
                  <c:v>1.49</c:v>
                </c:pt>
                <c:pt idx="34">
                  <c:v>1.49</c:v>
                </c:pt>
                <c:pt idx="35">
                  <c:v>1.49</c:v>
                </c:pt>
                <c:pt idx="36">
                  <c:v>1.49</c:v>
                </c:pt>
                <c:pt idx="37">
                  <c:v>1.49</c:v>
                </c:pt>
                <c:pt idx="38">
                  <c:v>1.49</c:v>
                </c:pt>
                <c:pt idx="39">
                  <c:v>1.49</c:v>
                </c:pt>
                <c:pt idx="40">
                  <c:v>1.49</c:v>
                </c:pt>
                <c:pt idx="41">
                  <c:v>1.49</c:v>
                </c:pt>
                <c:pt idx="42">
                  <c:v>1.49</c:v>
                </c:pt>
                <c:pt idx="43">
                  <c:v>1.49</c:v>
                </c:pt>
                <c:pt idx="44">
                  <c:v>1.49</c:v>
                </c:pt>
                <c:pt idx="45">
                  <c:v>1.49</c:v>
                </c:pt>
                <c:pt idx="46">
                  <c:v>1.49</c:v>
                </c:pt>
                <c:pt idx="47">
                  <c:v>1.49</c:v>
                </c:pt>
                <c:pt idx="48">
                  <c:v>1.49</c:v>
                </c:pt>
                <c:pt idx="49">
                  <c:v>1.49</c:v>
                </c:pt>
                <c:pt idx="50">
                  <c:v>1.49</c:v>
                </c:pt>
                <c:pt idx="51">
                  <c:v>1.49</c:v>
                </c:pt>
                <c:pt idx="52">
                  <c:v>1.49</c:v>
                </c:pt>
                <c:pt idx="53">
                  <c:v>1.49</c:v>
                </c:pt>
                <c:pt idx="54">
                  <c:v>1.49</c:v>
                </c:pt>
                <c:pt idx="55">
                  <c:v>1.49</c:v>
                </c:pt>
                <c:pt idx="56">
                  <c:v>1.49</c:v>
                </c:pt>
                <c:pt idx="57">
                  <c:v>1.49</c:v>
                </c:pt>
                <c:pt idx="58">
                  <c:v>1.49</c:v>
                </c:pt>
                <c:pt idx="59">
                  <c:v>1.49</c:v>
                </c:pt>
                <c:pt idx="60">
                  <c:v>1.49</c:v>
                </c:pt>
                <c:pt idx="61">
                  <c:v>1.49</c:v>
                </c:pt>
                <c:pt idx="62">
                  <c:v>1.49</c:v>
                </c:pt>
                <c:pt idx="63">
                  <c:v>1.49</c:v>
                </c:pt>
                <c:pt idx="64">
                  <c:v>1.49</c:v>
                </c:pt>
                <c:pt idx="65">
                  <c:v>1.49</c:v>
                </c:pt>
                <c:pt idx="66">
                  <c:v>1.49</c:v>
                </c:pt>
                <c:pt idx="67">
                  <c:v>1.49</c:v>
                </c:pt>
                <c:pt idx="68">
                  <c:v>1.49</c:v>
                </c:pt>
                <c:pt idx="69">
                  <c:v>1.49</c:v>
                </c:pt>
                <c:pt idx="70">
                  <c:v>1.49</c:v>
                </c:pt>
                <c:pt idx="71">
                  <c:v>1.49</c:v>
                </c:pt>
                <c:pt idx="72">
                  <c:v>1.49</c:v>
                </c:pt>
                <c:pt idx="73">
                  <c:v>1.49</c:v>
                </c:pt>
                <c:pt idx="74">
                  <c:v>1.49</c:v>
                </c:pt>
                <c:pt idx="75">
                  <c:v>1.49</c:v>
                </c:pt>
                <c:pt idx="76">
                  <c:v>1.49</c:v>
                </c:pt>
                <c:pt idx="77">
                  <c:v>1.49</c:v>
                </c:pt>
                <c:pt idx="78">
                  <c:v>1.49</c:v>
                </c:pt>
                <c:pt idx="79">
                  <c:v>1.49</c:v>
                </c:pt>
                <c:pt idx="80">
                  <c:v>1.49</c:v>
                </c:pt>
                <c:pt idx="81">
                  <c:v>1.49</c:v>
                </c:pt>
                <c:pt idx="82">
                  <c:v>1.49</c:v>
                </c:pt>
                <c:pt idx="83">
                  <c:v>1.49</c:v>
                </c:pt>
                <c:pt idx="84">
                  <c:v>1.49</c:v>
                </c:pt>
                <c:pt idx="85">
                  <c:v>1.49</c:v>
                </c:pt>
                <c:pt idx="86">
                  <c:v>1.49</c:v>
                </c:pt>
                <c:pt idx="87">
                  <c:v>1.49</c:v>
                </c:pt>
                <c:pt idx="88">
                  <c:v>1.49</c:v>
                </c:pt>
                <c:pt idx="89">
                  <c:v>1.49</c:v>
                </c:pt>
                <c:pt idx="90">
                  <c:v>1.49</c:v>
                </c:pt>
                <c:pt idx="91">
                  <c:v>1.49</c:v>
                </c:pt>
                <c:pt idx="92">
                  <c:v>1.49</c:v>
                </c:pt>
                <c:pt idx="93">
                  <c:v>1.49</c:v>
                </c:pt>
                <c:pt idx="94">
                  <c:v>1.49</c:v>
                </c:pt>
                <c:pt idx="95">
                  <c:v>1.49</c:v>
                </c:pt>
                <c:pt idx="96">
                  <c:v>1.49</c:v>
                </c:pt>
                <c:pt idx="97">
                  <c:v>1.49</c:v>
                </c:pt>
                <c:pt idx="98">
                  <c:v>1.49</c:v>
                </c:pt>
                <c:pt idx="99">
                  <c:v>1.49</c:v>
                </c:pt>
                <c:pt idx="100">
                  <c:v>1.49</c:v>
                </c:pt>
                <c:pt idx="101">
                  <c:v>1.49</c:v>
                </c:pt>
                <c:pt idx="102">
                  <c:v>1.49</c:v>
                </c:pt>
                <c:pt idx="103">
                  <c:v>1.49</c:v>
                </c:pt>
                <c:pt idx="104">
                  <c:v>1.49</c:v>
                </c:pt>
                <c:pt idx="105">
                  <c:v>1.49</c:v>
                </c:pt>
                <c:pt idx="106">
                  <c:v>1.49</c:v>
                </c:pt>
                <c:pt idx="107">
                  <c:v>1.49</c:v>
                </c:pt>
                <c:pt idx="108">
                  <c:v>1.49</c:v>
                </c:pt>
                <c:pt idx="109">
                  <c:v>1.49</c:v>
                </c:pt>
                <c:pt idx="110">
                  <c:v>1.49</c:v>
                </c:pt>
                <c:pt idx="111">
                  <c:v>1.49</c:v>
                </c:pt>
                <c:pt idx="112">
                  <c:v>1.49</c:v>
                </c:pt>
                <c:pt idx="113">
                  <c:v>1.49</c:v>
                </c:pt>
                <c:pt idx="114">
                  <c:v>1.49</c:v>
                </c:pt>
                <c:pt idx="115">
                  <c:v>1.49</c:v>
                </c:pt>
                <c:pt idx="116">
                  <c:v>1.49</c:v>
                </c:pt>
                <c:pt idx="117">
                  <c:v>1.49</c:v>
                </c:pt>
                <c:pt idx="118">
                  <c:v>1.49</c:v>
                </c:pt>
                <c:pt idx="119">
                  <c:v>1.49</c:v>
                </c:pt>
                <c:pt idx="120">
                  <c:v>1.49</c:v>
                </c:pt>
                <c:pt idx="121">
                  <c:v>1.49</c:v>
                </c:pt>
                <c:pt idx="122">
                  <c:v>1.49</c:v>
                </c:pt>
                <c:pt idx="123">
                  <c:v>1.49</c:v>
                </c:pt>
                <c:pt idx="124">
                  <c:v>1.49</c:v>
                </c:pt>
                <c:pt idx="125">
                  <c:v>1.49</c:v>
                </c:pt>
                <c:pt idx="126">
                  <c:v>1.49</c:v>
                </c:pt>
                <c:pt idx="127">
                  <c:v>1.49</c:v>
                </c:pt>
                <c:pt idx="128">
                  <c:v>1.49</c:v>
                </c:pt>
                <c:pt idx="129">
                  <c:v>1.49</c:v>
                </c:pt>
                <c:pt idx="130">
                  <c:v>1.49</c:v>
                </c:pt>
                <c:pt idx="131">
                  <c:v>1.49</c:v>
                </c:pt>
                <c:pt idx="132">
                  <c:v>1.49</c:v>
                </c:pt>
                <c:pt idx="133">
                  <c:v>1.49</c:v>
                </c:pt>
                <c:pt idx="134">
                  <c:v>1.49</c:v>
                </c:pt>
                <c:pt idx="135">
                  <c:v>1.49</c:v>
                </c:pt>
                <c:pt idx="136">
                  <c:v>1.49</c:v>
                </c:pt>
                <c:pt idx="137">
                  <c:v>1.49</c:v>
                </c:pt>
                <c:pt idx="138">
                  <c:v>1.49</c:v>
                </c:pt>
                <c:pt idx="139">
                  <c:v>1.49</c:v>
                </c:pt>
                <c:pt idx="140">
                  <c:v>1.49</c:v>
                </c:pt>
                <c:pt idx="141">
                  <c:v>1.49</c:v>
                </c:pt>
                <c:pt idx="142">
                  <c:v>1.49</c:v>
                </c:pt>
                <c:pt idx="143">
                  <c:v>1.49</c:v>
                </c:pt>
                <c:pt idx="144">
                  <c:v>1.49</c:v>
                </c:pt>
                <c:pt idx="145">
                  <c:v>1.49</c:v>
                </c:pt>
                <c:pt idx="146">
                  <c:v>1.49</c:v>
                </c:pt>
                <c:pt idx="147">
                  <c:v>1.49</c:v>
                </c:pt>
                <c:pt idx="148">
                  <c:v>1.49</c:v>
                </c:pt>
                <c:pt idx="149">
                  <c:v>1.49</c:v>
                </c:pt>
                <c:pt idx="150">
                  <c:v>1.49</c:v>
                </c:pt>
                <c:pt idx="151">
                  <c:v>1.49</c:v>
                </c:pt>
                <c:pt idx="152">
                  <c:v>1.49</c:v>
                </c:pt>
                <c:pt idx="153">
                  <c:v>1.49</c:v>
                </c:pt>
                <c:pt idx="154">
                  <c:v>1.49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Utilization (%)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3.27</c:v>
                </c:pt>
                <c:pt idx="1">
                  <c:v>3.27</c:v>
                </c:pt>
                <c:pt idx="2">
                  <c:v>3.27</c:v>
                </c:pt>
                <c:pt idx="3">
                  <c:v>3.27</c:v>
                </c:pt>
                <c:pt idx="4">
                  <c:v>3.27</c:v>
                </c:pt>
                <c:pt idx="5">
                  <c:v>3.27</c:v>
                </c:pt>
                <c:pt idx="6">
                  <c:v>3.27</c:v>
                </c:pt>
                <c:pt idx="7">
                  <c:v>3.27</c:v>
                </c:pt>
                <c:pt idx="8">
                  <c:v>3.27</c:v>
                </c:pt>
                <c:pt idx="9">
                  <c:v>3.27</c:v>
                </c:pt>
                <c:pt idx="10">
                  <c:v>3.27</c:v>
                </c:pt>
                <c:pt idx="11">
                  <c:v>3.27</c:v>
                </c:pt>
                <c:pt idx="12">
                  <c:v>3.27</c:v>
                </c:pt>
                <c:pt idx="13">
                  <c:v>3.27</c:v>
                </c:pt>
                <c:pt idx="14">
                  <c:v>3.27</c:v>
                </c:pt>
                <c:pt idx="15">
                  <c:v>3.27</c:v>
                </c:pt>
                <c:pt idx="16">
                  <c:v>3.27</c:v>
                </c:pt>
                <c:pt idx="17">
                  <c:v>3.27</c:v>
                </c:pt>
                <c:pt idx="18">
                  <c:v>3.27</c:v>
                </c:pt>
                <c:pt idx="19">
                  <c:v>3.27</c:v>
                </c:pt>
                <c:pt idx="20">
                  <c:v>3.27</c:v>
                </c:pt>
                <c:pt idx="21">
                  <c:v>3.27</c:v>
                </c:pt>
                <c:pt idx="22">
                  <c:v>3.27</c:v>
                </c:pt>
                <c:pt idx="23">
                  <c:v>3.27</c:v>
                </c:pt>
                <c:pt idx="24">
                  <c:v>3.27</c:v>
                </c:pt>
                <c:pt idx="25">
                  <c:v>3.27</c:v>
                </c:pt>
                <c:pt idx="26">
                  <c:v>3.27</c:v>
                </c:pt>
                <c:pt idx="27">
                  <c:v>3.27</c:v>
                </c:pt>
                <c:pt idx="28">
                  <c:v>3.27</c:v>
                </c:pt>
                <c:pt idx="29">
                  <c:v>3.27</c:v>
                </c:pt>
                <c:pt idx="30">
                  <c:v>3.27</c:v>
                </c:pt>
                <c:pt idx="31">
                  <c:v>3.27</c:v>
                </c:pt>
                <c:pt idx="32">
                  <c:v>3.27</c:v>
                </c:pt>
                <c:pt idx="33">
                  <c:v>3.27</c:v>
                </c:pt>
                <c:pt idx="34">
                  <c:v>3.27</c:v>
                </c:pt>
                <c:pt idx="35">
                  <c:v>3.27</c:v>
                </c:pt>
                <c:pt idx="36">
                  <c:v>3.27</c:v>
                </c:pt>
                <c:pt idx="37">
                  <c:v>3.27</c:v>
                </c:pt>
                <c:pt idx="38">
                  <c:v>3.27</c:v>
                </c:pt>
                <c:pt idx="39">
                  <c:v>3.27</c:v>
                </c:pt>
                <c:pt idx="40">
                  <c:v>3.27</c:v>
                </c:pt>
                <c:pt idx="41">
                  <c:v>3.27</c:v>
                </c:pt>
                <c:pt idx="42">
                  <c:v>3.27</c:v>
                </c:pt>
                <c:pt idx="43">
                  <c:v>3.27</c:v>
                </c:pt>
                <c:pt idx="44">
                  <c:v>3.27</c:v>
                </c:pt>
                <c:pt idx="45">
                  <c:v>3.27</c:v>
                </c:pt>
                <c:pt idx="46">
                  <c:v>3.27</c:v>
                </c:pt>
                <c:pt idx="47">
                  <c:v>3.27</c:v>
                </c:pt>
                <c:pt idx="48">
                  <c:v>3.27</c:v>
                </c:pt>
                <c:pt idx="49">
                  <c:v>3.27</c:v>
                </c:pt>
                <c:pt idx="50">
                  <c:v>3.27</c:v>
                </c:pt>
                <c:pt idx="51">
                  <c:v>3.27</c:v>
                </c:pt>
                <c:pt idx="52">
                  <c:v>3.27</c:v>
                </c:pt>
                <c:pt idx="53">
                  <c:v>3.27</c:v>
                </c:pt>
                <c:pt idx="54">
                  <c:v>3.27</c:v>
                </c:pt>
                <c:pt idx="55">
                  <c:v>3.27</c:v>
                </c:pt>
                <c:pt idx="56">
                  <c:v>3.27</c:v>
                </c:pt>
                <c:pt idx="57">
                  <c:v>3.27</c:v>
                </c:pt>
                <c:pt idx="58">
                  <c:v>3.27</c:v>
                </c:pt>
                <c:pt idx="59">
                  <c:v>3.27</c:v>
                </c:pt>
                <c:pt idx="60">
                  <c:v>3.27</c:v>
                </c:pt>
                <c:pt idx="61">
                  <c:v>3.27</c:v>
                </c:pt>
                <c:pt idx="62">
                  <c:v>3.27</c:v>
                </c:pt>
                <c:pt idx="63">
                  <c:v>3.27</c:v>
                </c:pt>
                <c:pt idx="64">
                  <c:v>3.27</c:v>
                </c:pt>
                <c:pt idx="65">
                  <c:v>3.27</c:v>
                </c:pt>
                <c:pt idx="66">
                  <c:v>3.27</c:v>
                </c:pt>
                <c:pt idx="67">
                  <c:v>3.27</c:v>
                </c:pt>
                <c:pt idx="68">
                  <c:v>3.27</c:v>
                </c:pt>
                <c:pt idx="69">
                  <c:v>3.27</c:v>
                </c:pt>
                <c:pt idx="70">
                  <c:v>3.27</c:v>
                </c:pt>
                <c:pt idx="71">
                  <c:v>3.27</c:v>
                </c:pt>
                <c:pt idx="72">
                  <c:v>3.27</c:v>
                </c:pt>
                <c:pt idx="73">
                  <c:v>3.27</c:v>
                </c:pt>
                <c:pt idx="74">
                  <c:v>3.27</c:v>
                </c:pt>
                <c:pt idx="75">
                  <c:v>3.27</c:v>
                </c:pt>
                <c:pt idx="76">
                  <c:v>3.27</c:v>
                </c:pt>
                <c:pt idx="77">
                  <c:v>3.27</c:v>
                </c:pt>
                <c:pt idx="78">
                  <c:v>3.27</c:v>
                </c:pt>
                <c:pt idx="79">
                  <c:v>3.27</c:v>
                </c:pt>
                <c:pt idx="80">
                  <c:v>3.27</c:v>
                </c:pt>
                <c:pt idx="81">
                  <c:v>3.27</c:v>
                </c:pt>
                <c:pt idx="82">
                  <c:v>3.27</c:v>
                </c:pt>
                <c:pt idx="83">
                  <c:v>3.27</c:v>
                </c:pt>
                <c:pt idx="84">
                  <c:v>3.27</c:v>
                </c:pt>
                <c:pt idx="85">
                  <c:v>3.27</c:v>
                </c:pt>
                <c:pt idx="86">
                  <c:v>3.27</c:v>
                </c:pt>
                <c:pt idx="87">
                  <c:v>3.27</c:v>
                </c:pt>
                <c:pt idx="88">
                  <c:v>3.27</c:v>
                </c:pt>
                <c:pt idx="89">
                  <c:v>3.27</c:v>
                </c:pt>
                <c:pt idx="90">
                  <c:v>3.27</c:v>
                </c:pt>
                <c:pt idx="91">
                  <c:v>3.27</c:v>
                </c:pt>
                <c:pt idx="92">
                  <c:v>3.27</c:v>
                </c:pt>
                <c:pt idx="93">
                  <c:v>3.27</c:v>
                </c:pt>
                <c:pt idx="94">
                  <c:v>3.27</c:v>
                </c:pt>
                <c:pt idx="95">
                  <c:v>3.27</c:v>
                </c:pt>
                <c:pt idx="96">
                  <c:v>3.27</c:v>
                </c:pt>
                <c:pt idx="97">
                  <c:v>3.27</c:v>
                </c:pt>
                <c:pt idx="98">
                  <c:v>3.27</c:v>
                </c:pt>
                <c:pt idx="99">
                  <c:v>3.27</c:v>
                </c:pt>
                <c:pt idx="100">
                  <c:v>3.27</c:v>
                </c:pt>
                <c:pt idx="101">
                  <c:v>3.27</c:v>
                </c:pt>
                <c:pt idx="102">
                  <c:v>3.27</c:v>
                </c:pt>
                <c:pt idx="103">
                  <c:v>3.27</c:v>
                </c:pt>
                <c:pt idx="104">
                  <c:v>3.27</c:v>
                </c:pt>
                <c:pt idx="105">
                  <c:v>3.27</c:v>
                </c:pt>
                <c:pt idx="106">
                  <c:v>3.27</c:v>
                </c:pt>
                <c:pt idx="107">
                  <c:v>3.27</c:v>
                </c:pt>
                <c:pt idx="108">
                  <c:v>3.27</c:v>
                </c:pt>
                <c:pt idx="109">
                  <c:v>3.27</c:v>
                </c:pt>
                <c:pt idx="110">
                  <c:v>3.27</c:v>
                </c:pt>
                <c:pt idx="111">
                  <c:v>3.27</c:v>
                </c:pt>
                <c:pt idx="112">
                  <c:v>3.27</c:v>
                </c:pt>
                <c:pt idx="113">
                  <c:v>3.27</c:v>
                </c:pt>
                <c:pt idx="114">
                  <c:v>3.27</c:v>
                </c:pt>
                <c:pt idx="115">
                  <c:v>3.27</c:v>
                </c:pt>
                <c:pt idx="116">
                  <c:v>3.27</c:v>
                </c:pt>
                <c:pt idx="117">
                  <c:v>3.27</c:v>
                </c:pt>
                <c:pt idx="118">
                  <c:v>3.27</c:v>
                </c:pt>
                <c:pt idx="119">
                  <c:v>3.27</c:v>
                </c:pt>
                <c:pt idx="120">
                  <c:v>3.27</c:v>
                </c:pt>
                <c:pt idx="121">
                  <c:v>3.27</c:v>
                </c:pt>
                <c:pt idx="122">
                  <c:v>3.27</c:v>
                </c:pt>
                <c:pt idx="123">
                  <c:v>3.27</c:v>
                </c:pt>
                <c:pt idx="124">
                  <c:v>3.27</c:v>
                </c:pt>
                <c:pt idx="125">
                  <c:v>3.27</c:v>
                </c:pt>
                <c:pt idx="126">
                  <c:v>3.27</c:v>
                </c:pt>
                <c:pt idx="127">
                  <c:v>3.27</c:v>
                </c:pt>
                <c:pt idx="128">
                  <c:v>3.27</c:v>
                </c:pt>
                <c:pt idx="129">
                  <c:v>3.27</c:v>
                </c:pt>
                <c:pt idx="130">
                  <c:v>3.27</c:v>
                </c:pt>
                <c:pt idx="131">
                  <c:v>3.27</c:v>
                </c:pt>
                <c:pt idx="132">
                  <c:v>3.27</c:v>
                </c:pt>
                <c:pt idx="133">
                  <c:v>3.27</c:v>
                </c:pt>
                <c:pt idx="134">
                  <c:v>3.27</c:v>
                </c:pt>
                <c:pt idx="135">
                  <c:v>3.27</c:v>
                </c:pt>
                <c:pt idx="136">
                  <c:v>3.27</c:v>
                </c:pt>
                <c:pt idx="137">
                  <c:v>3.27</c:v>
                </c:pt>
                <c:pt idx="138">
                  <c:v>3.27</c:v>
                </c:pt>
                <c:pt idx="139">
                  <c:v>3.27</c:v>
                </c:pt>
                <c:pt idx="140">
                  <c:v>3.27</c:v>
                </c:pt>
                <c:pt idx="141">
                  <c:v>3.27</c:v>
                </c:pt>
                <c:pt idx="142">
                  <c:v>3.27</c:v>
                </c:pt>
                <c:pt idx="143">
                  <c:v>3.27</c:v>
                </c:pt>
                <c:pt idx="144">
                  <c:v>3.27</c:v>
                </c:pt>
                <c:pt idx="145">
                  <c:v>3.27</c:v>
                </c:pt>
                <c:pt idx="146">
                  <c:v>3.27</c:v>
                </c:pt>
                <c:pt idx="147">
                  <c:v>3.27</c:v>
                </c:pt>
                <c:pt idx="148">
                  <c:v>3.27</c:v>
                </c:pt>
                <c:pt idx="149">
                  <c:v>3.27</c:v>
                </c:pt>
                <c:pt idx="150">
                  <c:v>3.27</c:v>
                </c:pt>
                <c:pt idx="151">
                  <c:v>3.27</c:v>
                </c:pt>
                <c:pt idx="152">
                  <c:v>3.27</c:v>
                </c:pt>
                <c:pt idx="153">
                  <c:v>3.27</c:v>
                </c:pt>
                <c:pt idx="154">
                  <c:v>3.27</c:v>
                </c:pt>
              </c:numCache>
            </c:numRef>
          </c:yVal>
        </c:ser>
        <c:axId val="81357844"/>
        <c:axId val="81357845"/>
      </c:scatterChart>
      <c:valAx>
        <c:axId val="8135784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45"/>
        <c:crosses val="autoZero"/>
      </c:valAx>
      <c:valAx>
        <c:axId val="8135784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Util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4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12.63</c:v>
                </c:pt>
                <c:pt idx="1">
                  <c:v>216.66</c:v>
                </c:pt>
                <c:pt idx="2">
                  <c:v>147.11</c:v>
                </c:pt>
                <c:pt idx="3">
                  <c:v>161.2</c:v>
                </c:pt>
                <c:pt idx="4">
                  <c:v>57.64</c:v>
                </c:pt>
                <c:pt idx="5">
                  <c:v>71.95</c:v>
                </c:pt>
                <c:pt idx="6">
                  <c:v>298.87</c:v>
                </c:pt>
                <c:pt idx="7">
                  <c:v>124.34</c:v>
                </c:pt>
                <c:pt idx="8">
                  <c:v>47.5</c:v>
                </c:pt>
                <c:pt idx="9">
                  <c:v>23.32</c:v>
                </c:pt>
                <c:pt idx="10">
                  <c:v>20.44</c:v>
                </c:pt>
                <c:pt idx="11">
                  <c:v>24.21</c:v>
                </c:pt>
                <c:pt idx="12">
                  <c:v>14.88</c:v>
                </c:pt>
                <c:pt idx="13">
                  <c:v>42.38</c:v>
                </c:pt>
                <c:pt idx="14">
                  <c:v>12.11</c:v>
                </c:pt>
                <c:pt idx="15">
                  <c:v>188.62</c:v>
                </c:pt>
                <c:pt idx="16">
                  <c:v>122.02</c:v>
                </c:pt>
                <c:pt idx="17">
                  <c:v>36.01</c:v>
                </c:pt>
                <c:pt idx="18">
                  <c:v>231.58</c:v>
                </c:pt>
                <c:pt idx="19">
                  <c:v>154.17</c:v>
                </c:pt>
                <c:pt idx="20">
                  <c:v>111.5</c:v>
                </c:pt>
                <c:pt idx="21">
                  <c:v>19.97</c:v>
                </c:pt>
                <c:pt idx="22">
                  <c:v>25.98</c:v>
                </c:pt>
                <c:pt idx="23">
                  <c:v>42.09</c:v>
                </c:pt>
                <c:pt idx="24">
                  <c:v>10.27</c:v>
                </c:pt>
                <c:pt idx="25">
                  <c:v>44.29</c:v>
                </c:pt>
                <c:pt idx="26">
                  <c:v>77.55</c:v>
                </c:pt>
                <c:pt idx="27">
                  <c:v>234.63</c:v>
                </c:pt>
                <c:pt idx="28">
                  <c:v>155.72</c:v>
                </c:pt>
                <c:pt idx="29">
                  <c:v>12.02</c:v>
                </c:pt>
                <c:pt idx="30">
                  <c:v>51.27</c:v>
                </c:pt>
                <c:pt idx="31">
                  <c:v>75.51</c:v>
                </c:pt>
                <c:pt idx="32">
                  <c:v>98.68</c:v>
                </c:pt>
                <c:pt idx="33">
                  <c:v>49.03</c:v>
                </c:pt>
                <c:pt idx="34">
                  <c:v>98.73</c:v>
                </c:pt>
                <c:pt idx="35">
                  <c:v>175.84</c:v>
                </c:pt>
                <c:pt idx="36">
                  <c:v>46.83</c:v>
                </c:pt>
                <c:pt idx="37">
                  <c:v>11.61</c:v>
                </c:pt>
                <c:pt idx="38">
                  <c:v>38.08</c:v>
                </c:pt>
                <c:pt idx="39">
                  <c:v>77.29</c:v>
                </c:pt>
                <c:pt idx="40">
                  <c:v>68.31</c:v>
                </c:pt>
                <c:pt idx="41">
                  <c:v>51.41</c:v>
                </c:pt>
                <c:pt idx="42">
                  <c:v>173.34</c:v>
                </c:pt>
                <c:pt idx="43">
                  <c:v>208.55</c:v>
                </c:pt>
                <c:pt idx="44">
                  <c:v>44.96</c:v>
                </c:pt>
                <c:pt idx="45">
                  <c:v>56.76</c:v>
                </c:pt>
                <c:pt idx="46">
                  <c:v>40.99</c:v>
                </c:pt>
                <c:pt idx="47">
                  <c:v>51.39</c:v>
                </c:pt>
                <c:pt idx="48">
                  <c:v>45.99</c:v>
                </c:pt>
                <c:pt idx="49">
                  <c:v>59.41</c:v>
                </c:pt>
                <c:pt idx="50">
                  <c:v>164.97</c:v>
                </c:pt>
                <c:pt idx="51">
                  <c:v>101.43</c:v>
                </c:pt>
                <c:pt idx="52">
                  <c:v>60.52</c:v>
                </c:pt>
                <c:pt idx="53">
                  <c:v>11.49</c:v>
                </c:pt>
                <c:pt idx="54">
                  <c:v>34.44</c:v>
                </c:pt>
                <c:pt idx="55">
                  <c:v>48.14</c:v>
                </c:pt>
                <c:pt idx="56">
                  <c:v>46.48</c:v>
                </c:pt>
                <c:pt idx="57">
                  <c:v>56.14</c:v>
                </c:pt>
                <c:pt idx="58">
                  <c:v>13.35</c:v>
                </c:pt>
                <c:pt idx="59">
                  <c:v>165.04</c:v>
                </c:pt>
                <c:pt idx="60">
                  <c:v>148.42</c:v>
                </c:pt>
                <c:pt idx="61">
                  <c:v>43.47</c:v>
                </c:pt>
                <c:pt idx="62">
                  <c:v>14.89</c:v>
                </c:pt>
                <c:pt idx="63">
                  <c:v>107.89</c:v>
                </c:pt>
                <c:pt idx="64">
                  <c:v>47.04</c:v>
                </c:pt>
                <c:pt idx="65">
                  <c:v>60.23</c:v>
                </c:pt>
                <c:pt idx="66">
                  <c:v>66.95</c:v>
                </c:pt>
                <c:pt idx="67">
                  <c:v>189.52</c:v>
                </c:pt>
                <c:pt idx="68">
                  <c:v>16.55</c:v>
                </c:pt>
                <c:pt idx="69">
                  <c:v>39.16</c:v>
                </c:pt>
                <c:pt idx="70">
                  <c:v>52.42</c:v>
                </c:pt>
                <c:pt idx="71">
                  <c:v>68.76</c:v>
                </c:pt>
                <c:pt idx="72">
                  <c:v>80.71</c:v>
                </c:pt>
                <c:pt idx="73">
                  <c:v>0.53</c:v>
                </c:pt>
                <c:pt idx="74">
                  <c:v>44.14</c:v>
                </c:pt>
                <c:pt idx="75">
                  <c:v>203.07</c:v>
                </c:pt>
                <c:pt idx="76">
                  <c:v>143.05</c:v>
                </c:pt>
                <c:pt idx="77">
                  <c:v>15.24</c:v>
                </c:pt>
                <c:pt idx="78">
                  <c:v>49.18</c:v>
                </c:pt>
                <c:pt idx="79">
                  <c:v>60.71</c:v>
                </c:pt>
                <c:pt idx="80">
                  <c:v>61.35</c:v>
                </c:pt>
                <c:pt idx="81">
                  <c:v>75.58</c:v>
                </c:pt>
                <c:pt idx="82">
                  <c:v>224.89</c:v>
                </c:pt>
                <c:pt idx="83">
                  <c:v>114.89</c:v>
                </c:pt>
                <c:pt idx="84">
                  <c:v>74.25</c:v>
                </c:pt>
                <c:pt idx="85">
                  <c:v>83.42</c:v>
                </c:pt>
                <c:pt idx="86">
                  <c:v>62.01</c:v>
                </c:pt>
                <c:pt idx="87">
                  <c:v>209.3</c:v>
                </c:pt>
                <c:pt idx="88">
                  <c:v>129.96</c:v>
                </c:pt>
                <c:pt idx="89">
                  <c:v>55.33</c:v>
                </c:pt>
                <c:pt idx="90">
                  <c:v>66.09</c:v>
                </c:pt>
                <c:pt idx="91">
                  <c:v>51.29</c:v>
                </c:pt>
                <c:pt idx="92">
                  <c:v>53.31</c:v>
                </c:pt>
                <c:pt idx="93">
                  <c:v>26.31</c:v>
                </c:pt>
                <c:pt idx="94">
                  <c:v>26.52</c:v>
                </c:pt>
                <c:pt idx="95">
                  <c:v>32.08</c:v>
                </c:pt>
                <c:pt idx="96">
                  <c:v>52.14</c:v>
                </c:pt>
                <c:pt idx="97">
                  <c:v>86.56</c:v>
                </c:pt>
                <c:pt idx="98">
                  <c:v>48.3</c:v>
                </c:pt>
                <c:pt idx="99">
                  <c:v>69.2</c:v>
                </c:pt>
                <c:pt idx="100">
                  <c:v>95.64</c:v>
                </c:pt>
                <c:pt idx="101">
                  <c:v>105.61</c:v>
                </c:pt>
                <c:pt idx="102">
                  <c:v>22.95</c:v>
                </c:pt>
                <c:pt idx="103">
                  <c:v>152.24</c:v>
                </c:pt>
                <c:pt idx="104">
                  <c:v>183.0</c:v>
                </c:pt>
                <c:pt idx="105">
                  <c:v>68.55</c:v>
                </c:pt>
                <c:pt idx="106">
                  <c:v>46.04</c:v>
                </c:pt>
                <c:pt idx="107">
                  <c:v>70.37</c:v>
                </c:pt>
                <c:pt idx="108">
                  <c:v>67.16</c:v>
                </c:pt>
                <c:pt idx="109">
                  <c:v>117.33</c:v>
                </c:pt>
                <c:pt idx="110">
                  <c:v>173.82</c:v>
                </c:pt>
                <c:pt idx="111">
                  <c:v>237.29</c:v>
                </c:pt>
                <c:pt idx="112">
                  <c:v>116.1</c:v>
                </c:pt>
                <c:pt idx="113">
                  <c:v>55.07</c:v>
                </c:pt>
                <c:pt idx="114">
                  <c:v>105.23</c:v>
                </c:pt>
                <c:pt idx="115">
                  <c:v>114.04</c:v>
                </c:pt>
                <c:pt idx="116">
                  <c:v>275.0</c:v>
                </c:pt>
                <c:pt idx="117">
                  <c:v>87.99</c:v>
                </c:pt>
                <c:pt idx="118">
                  <c:v>83.65</c:v>
                </c:pt>
                <c:pt idx="119">
                  <c:v>11.23</c:v>
                </c:pt>
                <c:pt idx="120">
                  <c:v>5.79</c:v>
                </c:pt>
                <c:pt idx="121">
                  <c:v>59.11</c:v>
                </c:pt>
                <c:pt idx="122">
                  <c:v>91.19</c:v>
                </c:pt>
                <c:pt idx="123">
                  <c:v>266.91</c:v>
                </c:pt>
                <c:pt idx="124">
                  <c:v>128.86</c:v>
                </c:pt>
                <c:pt idx="125">
                  <c:v>57.42</c:v>
                </c:pt>
                <c:pt idx="126">
                  <c:v>101.78</c:v>
                </c:pt>
                <c:pt idx="127">
                  <c:v>59.38</c:v>
                </c:pt>
                <c:pt idx="128">
                  <c:v>8.41</c:v>
                </c:pt>
                <c:pt idx="129">
                  <c:v>59.29</c:v>
                </c:pt>
                <c:pt idx="130">
                  <c:v>46.46</c:v>
                </c:pt>
                <c:pt idx="131">
                  <c:v>10.53</c:v>
                </c:pt>
                <c:pt idx="132">
                  <c:v>16.58</c:v>
                </c:pt>
                <c:pt idx="133">
                  <c:v>2.07</c:v>
                </c:pt>
                <c:pt idx="134">
                  <c:v>7.04</c:v>
                </c:pt>
                <c:pt idx="135">
                  <c:v>179.72</c:v>
                </c:pt>
                <c:pt idx="136">
                  <c:v>10.29</c:v>
                </c:pt>
                <c:pt idx="137">
                  <c:v>22.39</c:v>
                </c:pt>
                <c:pt idx="138">
                  <c:v>83.78</c:v>
                </c:pt>
                <c:pt idx="139">
                  <c:v>41.04</c:v>
                </c:pt>
                <c:pt idx="140">
                  <c:v>166.2</c:v>
                </c:pt>
                <c:pt idx="141">
                  <c:v>155.93</c:v>
                </c:pt>
                <c:pt idx="142">
                  <c:v>92.18</c:v>
                </c:pt>
                <c:pt idx="143">
                  <c:v>5.02</c:v>
                </c:pt>
                <c:pt idx="144">
                  <c:v>4.82</c:v>
                </c:pt>
                <c:pt idx="145">
                  <c:v>85.01</c:v>
                </c:pt>
                <c:pt idx="146">
                  <c:v>119.85</c:v>
                </c:pt>
                <c:pt idx="147">
                  <c:v>164.18</c:v>
                </c:pt>
                <c:pt idx="148">
                  <c:v>95.13</c:v>
                </c:pt>
                <c:pt idx="149">
                  <c:v>103.44</c:v>
                </c:pt>
                <c:pt idx="150">
                  <c:v>99.67</c:v>
                </c:pt>
                <c:pt idx="151">
                  <c:v>222.13</c:v>
                </c:pt>
                <c:pt idx="152">
                  <c:v>44.16</c:v>
                </c:pt>
                <c:pt idx="153">
                  <c:v>90.6</c:v>
                </c:pt>
                <c:pt idx="154">
                  <c:v>40.86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12.12</c:v>
                </c:pt>
                <c:pt idx="1">
                  <c:v>189.16</c:v>
                </c:pt>
                <c:pt idx="2">
                  <c:v>140.93</c:v>
                </c:pt>
                <c:pt idx="3">
                  <c:v>158.36</c:v>
                </c:pt>
                <c:pt idx="4">
                  <c:v>60.43</c:v>
                </c:pt>
                <c:pt idx="5">
                  <c:v>71.94</c:v>
                </c:pt>
                <c:pt idx="6">
                  <c:v>269.4</c:v>
                </c:pt>
                <c:pt idx="7">
                  <c:v>116.4</c:v>
                </c:pt>
                <c:pt idx="8">
                  <c:v>47.49</c:v>
                </c:pt>
                <c:pt idx="9">
                  <c:v>23.29</c:v>
                </c:pt>
                <c:pt idx="10">
                  <c:v>20.41</c:v>
                </c:pt>
                <c:pt idx="11">
                  <c:v>24.2</c:v>
                </c:pt>
                <c:pt idx="12">
                  <c:v>14.85</c:v>
                </c:pt>
                <c:pt idx="13">
                  <c:v>42.36</c:v>
                </c:pt>
                <c:pt idx="14">
                  <c:v>12.08</c:v>
                </c:pt>
                <c:pt idx="15">
                  <c:v>188.6</c:v>
                </c:pt>
                <c:pt idx="16">
                  <c:v>121.99</c:v>
                </c:pt>
                <c:pt idx="17">
                  <c:v>30.02</c:v>
                </c:pt>
                <c:pt idx="18">
                  <c:v>209.75</c:v>
                </c:pt>
                <c:pt idx="19">
                  <c:v>144.06</c:v>
                </c:pt>
                <c:pt idx="20">
                  <c:v>111.48</c:v>
                </c:pt>
                <c:pt idx="21">
                  <c:v>19.95</c:v>
                </c:pt>
                <c:pt idx="22">
                  <c:v>24.66</c:v>
                </c:pt>
                <c:pt idx="23">
                  <c:v>43.33</c:v>
                </c:pt>
                <c:pt idx="24">
                  <c:v>10.24</c:v>
                </c:pt>
                <c:pt idx="25">
                  <c:v>44.28</c:v>
                </c:pt>
                <c:pt idx="26">
                  <c:v>76.62</c:v>
                </c:pt>
                <c:pt idx="27">
                  <c:v>234.27</c:v>
                </c:pt>
                <c:pt idx="28">
                  <c:v>155.7</c:v>
                </c:pt>
                <c:pt idx="29">
                  <c:v>12.0</c:v>
                </c:pt>
                <c:pt idx="30">
                  <c:v>51.25</c:v>
                </c:pt>
                <c:pt idx="31">
                  <c:v>75.49</c:v>
                </c:pt>
                <c:pt idx="32">
                  <c:v>98.66</c:v>
                </c:pt>
                <c:pt idx="33">
                  <c:v>49.01</c:v>
                </c:pt>
                <c:pt idx="34">
                  <c:v>90.46</c:v>
                </c:pt>
                <c:pt idx="35">
                  <c:v>160.92</c:v>
                </c:pt>
                <c:pt idx="36">
                  <c:v>46.81</c:v>
                </c:pt>
                <c:pt idx="37">
                  <c:v>11.59</c:v>
                </c:pt>
                <c:pt idx="38">
                  <c:v>38.06</c:v>
                </c:pt>
                <c:pt idx="39">
                  <c:v>77.27</c:v>
                </c:pt>
                <c:pt idx="40">
                  <c:v>68.29</c:v>
                </c:pt>
                <c:pt idx="41">
                  <c:v>51.4</c:v>
                </c:pt>
                <c:pt idx="42">
                  <c:v>154.33</c:v>
                </c:pt>
                <c:pt idx="43">
                  <c:v>187.25</c:v>
                </c:pt>
                <c:pt idx="44">
                  <c:v>44.95</c:v>
                </c:pt>
                <c:pt idx="45">
                  <c:v>56.73</c:v>
                </c:pt>
                <c:pt idx="46">
                  <c:v>40.97</c:v>
                </c:pt>
                <c:pt idx="47">
                  <c:v>51.38</c:v>
                </c:pt>
                <c:pt idx="48">
                  <c:v>45.97</c:v>
                </c:pt>
                <c:pt idx="49">
                  <c:v>59.39</c:v>
                </c:pt>
                <c:pt idx="50">
                  <c:v>147.3</c:v>
                </c:pt>
                <c:pt idx="51">
                  <c:v>99.97</c:v>
                </c:pt>
                <c:pt idx="52">
                  <c:v>60.5</c:v>
                </c:pt>
                <c:pt idx="53">
                  <c:v>11.46</c:v>
                </c:pt>
                <c:pt idx="54">
                  <c:v>34.42</c:v>
                </c:pt>
                <c:pt idx="55">
                  <c:v>48.12</c:v>
                </c:pt>
                <c:pt idx="56">
                  <c:v>46.47</c:v>
                </c:pt>
                <c:pt idx="57">
                  <c:v>55.69</c:v>
                </c:pt>
                <c:pt idx="58">
                  <c:v>11.06</c:v>
                </c:pt>
                <c:pt idx="59">
                  <c:v>149.46</c:v>
                </c:pt>
                <c:pt idx="60">
                  <c:v>134.64</c:v>
                </c:pt>
                <c:pt idx="61">
                  <c:v>43.46</c:v>
                </c:pt>
                <c:pt idx="62">
                  <c:v>14.82</c:v>
                </c:pt>
                <c:pt idx="63">
                  <c:v>107.92</c:v>
                </c:pt>
                <c:pt idx="64">
                  <c:v>47.02</c:v>
                </c:pt>
                <c:pt idx="65">
                  <c:v>60.12</c:v>
                </c:pt>
                <c:pt idx="66">
                  <c:v>66.75</c:v>
                </c:pt>
                <c:pt idx="67">
                  <c:v>172.71</c:v>
                </c:pt>
                <c:pt idx="68">
                  <c:v>16.53</c:v>
                </c:pt>
                <c:pt idx="69">
                  <c:v>37.91</c:v>
                </c:pt>
                <c:pt idx="70">
                  <c:v>52.4</c:v>
                </c:pt>
                <c:pt idx="71">
                  <c:v>68.74</c:v>
                </c:pt>
                <c:pt idx="72">
                  <c:v>80.69</c:v>
                </c:pt>
                <c:pt idx="73">
                  <c:v>0.5</c:v>
                </c:pt>
                <c:pt idx="74">
                  <c:v>44.12</c:v>
                </c:pt>
                <c:pt idx="75">
                  <c:v>194.68</c:v>
                </c:pt>
                <c:pt idx="76">
                  <c:v>144.44</c:v>
                </c:pt>
                <c:pt idx="77">
                  <c:v>15.2</c:v>
                </c:pt>
                <c:pt idx="78">
                  <c:v>49.17</c:v>
                </c:pt>
                <c:pt idx="79">
                  <c:v>60.69</c:v>
                </c:pt>
                <c:pt idx="80">
                  <c:v>61.33</c:v>
                </c:pt>
                <c:pt idx="81">
                  <c:v>73.22</c:v>
                </c:pt>
                <c:pt idx="82">
                  <c:v>202.35</c:v>
                </c:pt>
                <c:pt idx="83">
                  <c:v>107.73</c:v>
                </c:pt>
                <c:pt idx="84">
                  <c:v>74.23</c:v>
                </c:pt>
                <c:pt idx="85">
                  <c:v>83.41</c:v>
                </c:pt>
                <c:pt idx="86">
                  <c:v>62.0</c:v>
                </c:pt>
                <c:pt idx="87">
                  <c:v>201.13</c:v>
                </c:pt>
                <c:pt idx="88">
                  <c:v>129.94</c:v>
                </c:pt>
                <c:pt idx="89">
                  <c:v>54.02</c:v>
                </c:pt>
                <c:pt idx="90">
                  <c:v>67.1</c:v>
                </c:pt>
                <c:pt idx="91">
                  <c:v>51.28</c:v>
                </c:pt>
                <c:pt idx="92">
                  <c:v>53.29</c:v>
                </c:pt>
                <c:pt idx="93">
                  <c:v>26.28</c:v>
                </c:pt>
                <c:pt idx="94">
                  <c:v>25.88</c:v>
                </c:pt>
                <c:pt idx="95">
                  <c:v>31.12</c:v>
                </c:pt>
                <c:pt idx="96">
                  <c:v>51.42</c:v>
                </c:pt>
                <c:pt idx="97">
                  <c:v>80.24</c:v>
                </c:pt>
                <c:pt idx="98">
                  <c:v>47.16</c:v>
                </c:pt>
                <c:pt idx="99">
                  <c:v>69.19</c:v>
                </c:pt>
                <c:pt idx="100">
                  <c:v>95.62</c:v>
                </c:pt>
                <c:pt idx="101">
                  <c:v>105.59</c:v>
                </c:pt>
                <c:pt idx="102">
                  <c:v>22.92</c:v>
                </c:pt>
                <c:pt idx="103">
                  <c:v>138.11</c:v>
                </c:pt>
                <c:pt idx="104">
                  <c:v>164.22</c:v>
                </c:pt>
                <c:pt idx="105">
                  <c:v>68.51</c:v>
                </c:pt>
                <c:pt idx="106">
                  <c:v>46.02</c:v>
                </c:pt>
                <c:pt idx="107">
                  <c:v>70.35</c:v>
                </c:pt>
                <c:pt idx="108">
                  <c:v>67.13</c:v>
                </c:pt>
                <c:pt idx="109">
                  <c:v>117.3</c:v>
                </c:pt>
                <c:pt idx="110">
                  <c:v>157.09</c:v>
                </c:pt>
                <c:pt idx="111">
                  <c:v>229.78</c:v>
                </c:pt>
                <c:pt idx="112">
                  <c:v>116.08</c:v>
                </c:pt>
                <c:pt idx="113">
                  <c:v>54.92</c:v>
                </c:pt>
                <c:pt idx="114">
                  <c:v>103.87</c:v>
                </c:pt>
                <c:pt idx="115">
                  <c:v>108.56</c:v>
                </c:pt>
                <c:pt idx="116">
                  <c:v>245.08</c:v>
                </c:pt>
                <c:pt idx="117">
                  <c:v>87.97</c:v>
                </c:pt>
                <c:pt idx="118">
                  <c:v>83.64</c:v>
                </c:pt>
                <c:pt idx="119">
                  <c:v>11.21</c:v>
                </c:pt>
                <c:pt idx="120">
                  <c:v>5.77</c:v>
                </c:pt>
                <c:pt idx="121">
                  <c:v>59.1</c:v>
                </c:pt>
                <c:pt idx="122">
                  <c:v>90.12</c:v>
                </c:pt>
                <c:pt idx="123">
                  <c:v>263.18</c:v>
                </c:pt>
                <c:pt idx="124">
                  <c:v>128.84</c:v>
                </c:pt>
                <c:pt idx="125">
                  <c:v>56.44</c:v>
                </c:pt>
                <c:pt idx="126">
                  <c:v>102.68</c:v>
                </c:pt>
                <c:pt idx="127">
                  <c:v>59.36</c:v>
                </c:pt>
                <c:pt idx="128">
                  <c:v>8.39</c:v>
                </c:pt>
                <c:pt idx="129">
                  <c:v>54.29</c:v>
                </c:pt>
                <c:pt idx="130">
                  <c:v>41.89</c:v>
                </c:pt>
                <c:pt idx="131">
                  <c:v>9.92</c:v>
                </c:pt>
                <c:pt idx="132">
                  <c:v>15.93</c:v>
                </c:pt>
                <c:pt idx="133">
                  <c:v>2.05</c:v>
                </c:pt>
                <c:pt idx="134">
                  <c:v>7.02</c:v>
                </c:pt>
                <c:pt idx="135">
                  <c:v>175.36</c:v>
                </c:pt>
                <c:pt idx="136">
                  <c:v>10.27</c:v>
                </c:pt>
                <c:pt idx="137">
                  <c:v>22.37</c:v>
                </c:pt>
                <c:pt idx="138">
                  <c:v>83.74</c:v>
                </c:pt>
                <c:pt idx="139">
                  <c:v>41.02</c:v>
                </c:pt>
                <c:pt idx="140">
                  <c:v>159.19</c:v>
                </c:pt>
                <c:pt idx="141">
                  <c:v>147.52</c:v>
                </c:pt>
                <c:pt idx="142">
                  <c:v>92.15</c:v>
                </c:pt>
                <c:pt idx="143">
                  <c:v>5.0</c:v>
                </c:pt>
                <c:pt idx="144">
                  <c:v>4.8</c:v>
                </c:pt>
                <c:pt idx="145">
                  <c:v>85.0</c:v>
                </c:pt>
                <c:pt idx="146">
                  <c:v>116.05</c:v>
                </c:pt>
                <c:pt idx="147">
                  <c:v>163.45</c:v>
                </c:pt>
                <c:pt idx="148">
                  <c:v>95.13</c:v>
                </c:pt>
                <c:pt idx="149">
                  <c:v>103.42</c:v>
                </c:pt>
                <c:pt idx="150">
                  <c:v>99.65</c:v>
                </c:pt>
                <c:pt idx="151">
                  <c:v>207.21</c:v>
                </c:pt>
                <c:pt idx="152">
                  <c:v>46.3</c:v>
                </c:pt>
                <c:pt idx="153">
                  <c:v>86.4</c:v>
                </c:pt>
                <c:pt idx="154">
                  <c:v>45.02</c:v>
                </c:pt>
              </c:numCache>
            </c:numRef>
          </c:yVal>
        </c:ser>
        <c:axId val="81357846"/>
        <c:axId val="81357847"/>
      </c:scatterChart>
      <c:valAx>
        <c:axId val="8135784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47"/>
        <c:crosses val="autoZero"/>
      </c:valAx>
      <c:valAx>
        <c:axId val="8135784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 (IOPS)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4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0.14</c:v>
                </c:pt>
                <c:pt idx="1">
                  <c:v>1.82</c:v>
                </c:pt>
                <c:pt idx="2">
                  <c:v>1.31</c:v>
                </c:pt>
                <c:pt idx="3">
                  <c:v>1.51</c:v>
                </c:pt>
                <c:pt idx="4">
                  <c:v>0.58</c:v>
                </c:pt>
                <c:pt idx="5">
                  <c:v>0.82</c:v>
                </c:pt>
                <c:pt idx="6">
                  <c:v>2.57</c:v>
                </c:pt>
                <c:pt idx="7">
                  <c:v>1.16</c:v>
                </c:pt>
                <c:pt idx="8">
                  <c:v>0.61</c:v>
                </c:pt>
                <c:pt idx="9">
                  <c:v>0.27</c:v>
                </c:pt>
                <c:pt idx="10">
                  <c:v>0.31</c:v>
                </c:pt>
                <c:pt idx="11">
                  <c:v>0.27</c:v>
                </c:pt>
                <c:pt idx="12">
                  <c:v>0.21</c:v>
                </c:pt>
                <c:pt idx="13">
                  <c:v>0.5</c:v>
                </c:pt>
                <c:pt idx="14">
                  <c:v>0.2</c:v>
                </c:pt>
                <c:pt idx="15">
                  <c:v>1.94</c:v>
                </c:pt>
                <c:pt idx="16">
                  <c:v>1.28</c:v>
                </c:pt>
                <c:pt idx="17">
                  <c:v>0.43</c:v>
                </c:pt>
                <c:pt idx="18">
                  <c:v>2.08</c:v>
                </c:pt>
                <c:pt idx="19">
                  <c:v>1.46</c:v>
                </c:pt>
                <c:pt idx="20">
                  <c:v>1.35</c:v>
                </c:pt>
                <c:pt idx="21">
                  <c:v>0.35</c:v>
                </c:pt>
                <c:pt idx="22">
                  <c:v>0.38</c:v>
                </c:pt>
                <c:pt idx="23">
                  <c:v>0.49</c:v>
                </c:pt>
                <c:pt idx="24">
                  <c:v>0.18</c:v>
                </c:pt>
                <c:pt idx="25">
                  <c:v>0.51</c:v>
                </c:pt>
                <c:pt idx="26">
                  <c:v>0.82</c:v>
                </c:pt>
                <c:pt idx="27">
                  <c:v>3.38</c:v>
                </c:pt>
                <c:pt idx="28">
                  <c:v>1.57</c:v>
                </c:pt>
                <c:pt idx="29">
                  <c:v>0.24</c:v>
                </c:pt>
                <c:pt idx="30">
                  <c:v>0.64</c:v>
                </c:pt>
                <c:pt idx="31">
                  <c:v>0.76</c:v>
                </c:pt>
                <c:pt idx="32">
                  <c:v>1.07</c:v>
                </c:pt>
                <c:pt idx="33">
                  <c:v>0.67</c:v>
                </c:pt>
                <c:pt idx="34">
                  <c:v>0.93</c:v>
                </c:pt>
                <c:pt idx="35">
                  <c:v>1.86</c:v>
                </c:pt>
                <c:pt idx="36">
                  <c:v>0.41</c:v>
                </c:pt>
                <c:pt idx="37">
                  <c:v>0.11</c:v>
                </c:pt>
                <c:pt idx="38">
                  <c:v>0.34</c:v>
                </c:pt>
                <c:pt idx="39">
                  <c:v>0.72</c:v>
                </c:pt>
                <c:pt idx="40">
                  <c:v>0.59</c:v>
                </c:pt>
                <c:pt idx="41">
                  <c:v>0.45</c:v>
                </c:pt>
                <c:pt idx="42">
                  <c:v>1.36</c:v>
                </c:pt>
                <c:pt idx="43">
                  <c:v>1.66</c:v>
                </c:pt>
                <c:pt idx="44">
                  <c:v>0.38</c:v>
                </c:pt>
                <c:pt idx="45">
                  <c:v>0.48</c:v>
                </c:pt>
                <c:pt idx="46">
                  <c:v>0.36</c:v>
                </c:pt>
                <c:pt idx="47">
                  <c:v>0.44</c:v>
                </c:pt>
                <c:pt idx="48">
                  <c:v>0.39</c:v>
                </c:pt>
                <c:pt idx="49">
                  <c:v>0.51</c:v>
                </c:pt>
                <c:pt idx="50">
                  <c:v>1.32</c:v>
                </c:pt>
                <c:pt idx="51">
                  <c:v>1.29</c:v>
                </c:pt>
                <c:pt idx="52">
                  <c:v>0.53</c:v>
                </c:pt>
                <c:pt idx="53">
                  <c:v>0.11</c:v>
                </c:pt>
                <c:pt idx="54">
                  <c:v>0.3</c:v>
                </c:pt>
                <c:pt idx="55">
                  <c:v>0.42</c:v>
                </c:pt>
                <c:pt idx="56">
                  <c:v>0.41</c:v>
                </c:pt>
                <c:pt idx="57">
                  <c:v>0.47</c:v>
                </c:pt>
                <c:pt idx="58">
                  <c:v>0.1</c:v>
                </c:pt>
                <c:pt idx="59">
                  <c:v>1.38</c:v>
                </c:pt>
                <c:pt idx="60">
                  <c:v>1.2</c:v>
                </c:pt>
                <c:pt idx="61">
                  <c:v>0.37</c:v>
                </c:pt>
                <c:pt idx="62">
                  <c:v>0.14</c:v>
                </c:pt>
                <c:pt idx="63">
                  <c:v>1.0</c:v>
                </c:pt>
                <c:pt idx="64">
                  <c:v>0.4</c:v>
                </c:pt>
                <c:pt idx="65">
                  <c:v>0.83</c:v>
                </c:pt>
                <c:pt idx="66">
                  <c:v>0.97</c:v>
                </c:pt>
                <c:pt idx="67">
                  <c:v>1.55</c:v>
                </c:pt>
                <c:pt idx="68">
                  <c:v>0.2</c:v>
                </c:pt>
                <c:pt idx="69">
                  <c:v>0.38</c:v>
                </c:pt>
                <c:pt idx="70">
                  <c:v>0.48</c:v>
                </c:pt>
                <c:pt idx="71">
                  <c:v>0.74</c:v>
                </c:pt>
                <c:pt idx="72">
                  <c:v>0.69</c:v>
                </c:pt>
                <c:pt idx="73">
                  <c:v>0.03</c:v>
                </c:pt>
                <c:pt idx="74">
                  <c:v>0.45</c:v>
                </c:pt>
                <c:pt idx="75">
                  <c:v>2.59</c:v>
                </c:pt>
                <c:pt idx="76">
                  <c:v>1.4</c:v>
                </c:pt>
                <c:pt idx="77">
                  <c:v>0.18</c:v>
                </c:pt>
                <c:pt idx="78">
                  <c:v>0.53</c:v>
                </c:pt>
                <c:pt idx="79">
                  <c:v>0.53</c:v>
                </c:pt>
                <c:pt idx="80">
                  <c:v>0.53</c:v>
                </c:pt>
                <c:pt idx="81">
                  <c:v>0.77</c:v>
                </c:pt>
                <c:pt idx="82">
                  <c:v>1.86</c:v>
                </c:pt>
                <c:pt idx="83">
                  <c:v>0.97</c:v>
                </c:pt>
                <c:pt idx="84">
                  <c:v>0.79</c:v>
                </c:pt>
                <c:pt idx="85">
                  <c:v>0.8</c:v>
                </c:pt>
                <c:pt idx="86">
                  <c:v>0.64</c:v>
                </c:pt>
                <c:pt idx="87">
                  <c:v>2.72</c:v>
                </c:pt>
                <c:pt idx="88">
                  <c:v>1.38</c:v>
                </c:pt>
                <c:pt idx="89">
                  <c:v>0.59</c:v>
                </c:pt>
                <c:pt idx="90">
                  <c:v>0.61</c:v>
                </c:pt>
                <c:pt idx="91">
                  <c:v>0.45</c:v>
                </c:pt>
                <c:pt idx="92">
                  <c:v>0.5</c:v>
                </c:pt>
                <c:pt idx="93">
                  <c:v>0.24</c:v>
                </c:pt>
                <c:pt idx="94">
                  <c:v>0.74</c:v>
                </c:pt>
                <c:pt idx="95">
                  <c:v>0.41</c:v>
                </c:pt>
                <c:pt idx="96">
                  <c:v>0.47</c:v>
                </c:pt>
                <c:pt idx="97">
                  <c:v>0.81</c:v>
                </c:pt>
                <c:pt idx="98">
                  <c:v>0.44</c:v>
                </c:pt>
                <c:pt idx="99">
                  <c:v>0.66</c:v>
                </c:pt>
                <c:pt idx="100">
                  <c:v>0.98</c:v>
                </c:pt>
                <c:pt idx="101">
                  <c:v>0.98</c:v>
                </c:pt>
                <c:pt idx="102">
                  <c:v>0.3</c:v>
                </c:pt>
                <c:pt idx="103">
                  <c:v>1.35</c:v>
                </c:pt>
                <c:pt idx="104">
                  <c:v>1.47</c:v>
                </c:pt>
                <c:pt idx="105">
                  <c:v>0.66</c:v>
                </c:pt>
                <c:pt idx="106">
                  <c:v>0.51</c:v>
                </c:pt>
                <c:pt idx="107">
                  <c:v>0.65</c:v>
                </c:pt>
                <c:pt idx="108">
                  <c:v>0.67</c:v>
                </c:pt>
                <c:pt idx="109">
                  <c:v>1.16</c:v>
                </c:pt>
                <c:pt idx="110">
                  <c:v>1.52</c:v>
                </c:pt>
                <c:pt idx="111">
                  <c:v>2.48</c:v>
                </c:pt>
                <c:pt idx="112">
                  <c:v>1.12</c:v>
                </c:pt>
                <c:pt idx="113">
                  <c:v>0.53</c:v>
                </c:pt>
                <c:pt idx="114">
                  <c:v>1.09</c:v>
                </c:pt>
                <c:pt idx="115">
                  <c:v>1.11</c:v>
                </c:pt>
                <c:pt idx="116">
                  <c:v>2.19</c:v>
                </c:pt>
                <c:pt idx="117">
                  <c:v>0.93</c:v>
                </c:pt>
                <c:pt idx="118">
                  <c:v>0.84</c:v>
                </c:pt>
                <c:pt idx="119">
                  <c:v>0.14</c:v>
                </c:pt>
                <c:pt idx="120">
                  <c:v>0.07</c:v>
                </c:pt>
                <c:pt idx="121">
                  <c:v>0.61</c:v>
                </c:pt>
                <c:pt idx="122">
                  <c:v>0.89</c:v>
                </c:pt>
                <c:pt idx="123">
                  <c:v>3.2</c:v>
                </c:pt>
                <c:pt idx="124">
                  <c:v>1.21</c:v>
                </c:pt>
                <c:pt idx="125">
                  <c:v>0.59</c:v>
                </c:pt>
                <c:pt idx="126">
                  <c:v>0.98</c:v>
                </c:pt>
                <c:pt idx="127">
                  <c:v>0.59</c:v>
                </c:pt>
                <c:pt idx="128">
                  <c:v>0.12</c:v>
                </c:pt>
                <c:pt idx="129">
                  <c:v>0.6</c:v>
                </c:pt>
                <c:pt idx="130">
                  <c:v>0.46</c:v>
                </c:pt>
                <c:pt idx="131">
                  <c:v>0.11</c:v>
                </c:pt>
                <c:pt idx="132">
                  <c:v>0.18</c:v>
                </c:pt>
                <c:pt idx="133">
                  <c:v>0.02</c:v>
                </c:pt>
                <c:pt idx="134">
                  <c:v>0.07</c:v>
                </c:pt>
                <c:pt idx="135">
                  <c:v>2.17</c:v>
                </c:pt>
                <c:pt idx="136">
                  <c:v>0.12</c:v>
                </c:pt>
                <c:pt idx="137">
                  <c:v>0.22</c:v>
                </c:pt>
                <c:pt idx="138">
                  <c:v>0.84</c:v>
                </c:pt>
                <c:pt idx="139">
                  <c:v>0.44</c:v>
                </c:pt>
                <c:pt idx="140">
                  <c:v>1.76</c:v>
                </c:pt>
                <c:pt idx="141">
                  <c:v>1.61</c:v>
                </c:pt>
                <c:pt idx="142">
                  <c:v>0.92</c:v>
                </c:pt>
                <c:pt idx="143">
                  <c:v>0.1</c:v>
                </c:pt>
                <c:pt idx="144">
                  <c:v>0.06</c:v>
                </c:pt>
                <c:pt idx="145">
                  <c:v>0.81</c:v>
                </c:pt>
                <c:pt idx="146">
                  <c:v>1.26</c:v>
                </c:pt>
                <c:pt idx="147">
                  <c:v>2.27</c:v>
                </c:pt>
                <c:pt idx="148">
                  <c:v>0.92</c:v>
                </c:pt>
                <c:pt idx="149">
                  <c:v>0.97</c:v>
                </c:pt>
                <c:pt idx="150">
                  <c:v>1.24</c:v>
                </c:pt>
                <c:pt idx="151">
                  <c:v>2.47</c:v>
                </c:pt>
                <c:pt idx="152">
                  <c:v>0.4</c:v>
                </c:pt>
                <c:pt idx="153">
                  <c:v>0.9</c:v>
                </c:pt>
                <c:pt idx="154">
                  <c:v>0.39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0.13</c:v>
                </c:pt>
                <c:pt idx="1">
                  <c:v>1.26</c:v>
                </c:pt>
                <c:pt idx="2">
                  <c:v>1.09</c:v>
                </c:pt>
                <c:pt idx="3">
                  <c:v>1.47</c:v>
                </c:pt>
                <c:pt idx="4">
                  <c:v>0.61</c:v>
                </c:pt>
                <c:pt idx="5">
                  <c:v>0.82</c:v>
                </c:pt>
                <c:pt idx="6">
                  <c:v>1.9</c:v>
                </c:pt>
                <c:pt idx="7">
                  <c:v>0.98</c:v>
                </c:pt>
                <c:pt idx="8">
                  <c:v>0.61</c:v>
                </c:pt>
                <c:pt idx="9">
                  <c:v>0.27</c:v>
                </c:pt>
                <c:pt idx="10">
                  <c:v>0.31</c:v>
                </c:pt>
                <c:pt idx="11">
                  <c:v>0.27</c:v>
                </c:pt>
                <c:pt idx="12">
                  <c:v>0.21</c:v>
                </c:pt>
                <c:pt idx="13">
                  <c:v>0.5</c:v>
                </c:pt>
                <c:pt idx="14">
                  <c:v>0.2</c:v>
                </c:pt>
                <c:pt idx="15">
                  <c:v>1.94</c:v>
                </c:pt>
                <c:pt idx="16">
                  <c:v>1.28</c:v>
                </c:pt>
                <c:pt idx="17">
                  <c:v>0.32</c:v>
                </c:pt>
                <c:pt idx="18">
                  <c:v>1.55</c:v>
                </c:pt>
                <c:pt idx="19">
                  <c:v>1.26</c:v>
                </c:pt>
                <c:pt idx="20">
                  <c:v>1.35</c:v>
                </c:pt>
                <c:pt idx="21">
                  <c:v>0.35</c:v>
                </c:pt>
                <c:pt idx="22">
                  <c:v>0.36</c:v>
                </c:pt>
                <c:pt idx="23">
                  <c:v>0.51</c:v>
                </c:pt>
                <c:pt idx="24">
                  <c:v>0.18</c:v>
                </c:pt>
                <c:pt idx="25">
                  <c:v>0.51</c:v>
                </c:pt>
                <c:pt idx="26">
                  <c:v>0.82</c:v>
                </c:pt>
                <c:pt idx="27">
                  <c:v>3.37</c:v>
                </c:pt>
                <c:pt idx="28">
                  <c:v>1.57</c:v>
                </c:pt>
                <c:pt idx="29">
                  <c:v>0.24</c:v>
                </c:pt>
                <c:pt idx="30">
                  <c:v>0.64</c:v>
                </c:pt>
                <c:pt idx="31">
                  <c:v>0.76</c:v>
                </c:pt>
                <c:pt idx="32">
                  <c:v>1.07</c:v>
                </c:pt>
                <c:pt idx="33">
                  <c:v>0.67</c:v>
                </c:pt>
                <c:pt idx="34">
                  <c:v>0.78</c:v>
                </c:pt>
                <c:pt idx="35">
                  <c:v>1.51</c:v>
                </c:pt>
                <c:pt idx="36">
                  <c:v>0.41</c:v>
                </c:pt>
                <c:pt idx="37">
                  <c:v>0.11</c:v>
                </c:pt>
                <c:pt idx="38">
                  <c:v>0.34</c:v>
                </c:pt>
                <c:pt idx="39">
                  <c:v>0.72</c:v>
                </c:pt>
                <c:pt idx="40">
                  <c:v>0.59</c:v>
                </c:pt>
                <c:pt idx="41">
                  <c:v>0.45</c:v>
                </c:pt>
                <c:pt idx="42">
                  <c:v>0.93</c:v>
                </c:pt>
                <c:pt idx="43">
                  <c:v>1.18</c:v>
                </c:pt>
                <c:pt idx="44">
                  <c:v>0.38</c:v>
                </c:pt>
                <c:pt idx="45">
                  <c:v>0.48</c:v>
                </c:pt>
                <c:pt idx="46">
                  <c:v>0.36</c:v>
                </c:pt>
                <c:pt idx="47">
                  <c:v>0.44</c:v>
                </c:pt>
                <c:pt idx="48">
                  <c:v>0.39</c:v>
                </c:pt>
                <c:pt idx="49">
                  <c:v>0.51</c:v>
                </c:pt>
                <c:pt idx="50">
                  <c:v>0.93</c:v>
                </c:pt>
                <c:pt idx="51">
                  <c:v>1.24</c:v>
                </c:pt>
                <c:pt idx="52">
                  <c:v>0.53</c:v>
                </c:pt>
                <c:pt idx="53">
                  <c:v>0.11</c:v>
                </c:pt>
                <c:pt idx="54">
                  <c:v>0.3</c:v>
                </c:pt>
                <c:pt idx="55">
                  <c:v>0.42</c:v>
                </c:pt>
                <c:pt idx="56">
                  <c:v>0.41</c:v>
                </c:pt>
                <c:pt idx="57">
                  <c:v>0.46</c:v>
                </c:pt>
                <c:pt idx="58">
                  <c:v>0.06</c:v>
                </c:pt>
                <c:pt idx="59">
                  <c:v>1.0</c:v>
                </c:pt>
                <c:pt idx="60">
                  <c:v>0.89</c:v>
                </c:pt>
                <c:pt idx="61">
                  <c:v>0.37</c:v>
                </c:pt>
                <c:pt idx="62">
                  <c:v>0.14</c:v>
                </c:pt>
                <c:pt idx="63">
                  <c:v>1.0</c:v>
                </c:pt>
                <c:pt idx="64">
                  <c:v>0.4</c:v>
                </c:pt>
                <c:pt idx="65">
                  <c:v>0.83</c:v>
                </c:pt>
                <c:pt idx="66">
                  <c:v>0.97</c:v>
                </c:pt>
                <c:pt idx="67">
                  <c:v>1.19</c:v>
                </c:pt>
                <c:pt idx="68">
                  <c:v>0.2</c:v>
                </c:pt>
                <c:pt idx="69">
                  <c:v>0.37</c:v>
                </c:pt>
                <c:pt idx="70">
                  <c:v>0.48</c:v>
                </c:pt>
                <c:pt idx="71">
                  <c:v>0.74</c:v>
                </c:pt>
                <c:pt idx="72">
                  <c:v>0.69</c:v>
                </c:pt>
                <c:pt idx="73">
                  <c:v>0.03</c:v>
                </c:pt>
                <c:pt idx="74">
                  <c:v>0.45</c:v>
                </c:pt>
                <c:pt idx="75">
                  <c:v>2.4</c:v>
                </c:pt>
                <c:pt idx="76">
                  <c:v>1.41</c:v>
                </c:pt>
                <c:pt idx="77">
                  <c:v>0.18</c:v>
                </c:pt>
                <c:pt idx="78">
                  <c:v>0.53</c:v>
                </c:pt>
                <c:pt idx="79">
                  <c:v>0.53</c:v>
                </c:pt>
                <c:pt idx="80">
                  <c:v>0.53</c:v>
                </c:pt>
                <c:pt idx="81">
                  <c:v>0.72</c:v>
                </c:pt>
                <c:pt idx="82">
                  <c:v>1.32</c:v>
                </c:pt>
                <c:pt idx="83">
                  <c:v>0.81</c:v>
                </c:pt>
                <c:pt idx="84">
                  <c:v>0.79</c:v>
                </c:pt>
                <c:pt idx="85">
                  <c:v>0.8</c:v>
                </c:pt>
                <c:pt idx="86">
                  <c:v>0.64</c:v>
                </c:pt>
                <c:pt idx="87">
                  <c:v>2.54</c:v>
                </c:pt>
                <c:pt idx="88">
                  <c:v>1.38</c:v>
                </c:pt>
                <c:pt idx="89">
                  <c:v>0.58</c:v>
                </c:pt>
                <c:pt idx="90">
                  <c:v>0.62</c:v>
                </c:pt>
                <c:pt idx="91">
                  <c:v>0.45</c:v>
                </c:pt>
                <c:pt idx="92">
                  <c:v>0.5</c:v>
                </c:pt>
                <c:pt idx="93">
                  <c:v>0.24</c:v>
                </c:pt>
                <c:pt idx="94">
                  <c:v>0.72</c:v>
                </c:pt>
                <c:pt idx="95">
                  <c:v>0.39</c:v>
                </c:pt>
                <c:pt idx="96">
                  <c:v>0.46</c:v>
                </c:pt>
                <c:pt idx="97">
                  <c:v>0.66</c:v>
                </c:pt>
                <c:pt idx="98">
                  <c:v>0.4</c:v>
                </c:pt>
                <c:pt idx="99">
                  <c:v>0.66</c:v>
                </c:pt>
                <c:pt idx="100">
                  <c:v>0.98</c:v>
                </c:pt>
                <c:pt idx="101">
                  <c:v>0.98</c:v>
                </c:pt>
                <c:pt idx="102">
                  <c:v>0.3</c:v>
                </c:pt>
                <c:pt idx="103">
                  <c:v>1.03</c:v>
                </c:pt>
                <c:pt idx="104">
                  <c:v>1.06</c:v>
                </c:pt>
                <c:pt idx="105">
                  <c:v>0.66</c:v>
                </c:pt>
                <c:pt idx="106">
                  <c:v>0.51</c:v>
                </c:pt>
                <c:pt idx="107">
                  <c:v>0.65</c:v>
                </c:pt>
                <c:pt idx="108">
                  <c:v>0.67</c:v>
                </c:pt>
                <c:pt idx="109">
                  <c:v>1.16</c:v>
                </c:pt>
                <c:pt idx="110">
                  <c:v>1.15</c:v>
                </c:pt>
                <c:pt idx="111">
                  <c:v>2.31</c:v>
                </c:pt>
                <c:pt idx="112">
                  <c:v>1.12</c:v>
                </c:pt>
                <c:pt idx="113">
                  <c:v>0.53</c:v>
                </c:pt>
                <c:pt idx="114">
                  <c:v>1.05</c:v>
                </c:pt>
                <c:pt idx="115">
                  <c:v>0.95</c:v>
                </c:pt>
                <c:pt idx="116">
                  <c:v>1.51</c:v>
                </c:pt>
                <c:pt idx="117">
                  <c:v>0.93</c:v>
                </c:pt>
                <c:pt idx="118">
                  <c:v>0.84</c:v>
                </c:pt>
                <c:pt idx="119">
                  <c:v>0.14</c:v>
                </c:pt>
                <c:pt idx="120">
                  <c:v>0.07</c:v>
                </c:pt>
                <c:pt idx="121">
                  <c:v>0.61</c:v>
                </c:pt>
                <c:pt idx="122">
                  <c:v>0.89</c:v>
                </c:pt>
                <c:pt idx="123">
                  <c:v>3.08</c:v>
                </c:pt>
                <c:pt idx="124">
                  <c:v>1.21</c:v>
                </c:pt>
                <c:pt idx="125">
                  <c:v>0.58</c:v>
                </c:pt>
                <c:pt idx="126">
                  <c:v>0.99</c:v>
                </c:pt>
                <c:pt idx="127">
                  <c:v>0.59</c:v>
                </c:pt>
                <c:pt idx="128">
                  <c:v>0.12</c:v>
                </c:pt>
                <c:pt idx="129">
                  <c:v>0.47</c:v>
                </c:pt>
                <c:pt idx="130">
                  <c:v>0.35</c:v>
                </c:pt>
                <c:pt idx="131">
                  <c:v>0.1</c:v>
                </c:pt>
                <c:pt idx="132">
                  <c:v>0.17</c:v>
                </c:pt>
                <c:pt idx="133">
                  <c:v>0.02</c:v>
                </c:pt>
                <c:pt idx="134">
                  <c:v>0.07</c:v>
                </c:pt>
                <c:pt idx="135">
                  <c:v>2.09</c:v>
                </c:pt>
                <c:pt idx="136">
                  <c:v>0.12</c:v>
                </c:pt>
                <c:pt idx="137">
                  <c:v>0.22</c:v>
                </c:pt>
                <c:pt idx="138">
                  <c:v>0.84</c:v>
                </c:pt>
                <c:pt idx="139">
                  <c:v>0.44</c:v>
                </c:pt>
                <c:pt idx="140">
                  <c:v>1.55</c:v>
                </c:pt>
                <c:pt idx="141">
                  <c:v>1.37</c:v>
                </c:pt>
                <c:pt idx="142">
                  <c:v>0.92</c:v>
                </c:pt>
                <c:pt idx="143">
                  <c:v>0.1</c:v>
                </c:pt>
                <c:pt idx="144">
                  <c:v>0.06</c:v>
                </c:pt>
                <c:pt idx="145">
                  <c:v>0.81</c:v>
                </c:pt>
                <c:pt idx="146">
                  <c:v>1.15</c:v>
                </c:pt>
                <c:pt idx="147">
                  <c:v>2.26</c:v>
                </c:pt>
                <c:pt idx="148">
                  <c:v>0.92</c:v>
                </c:pt>
                <c:pt idx="149">
                  <c:v>0.97</c:v>
                </c:pt>
                <c:pt idx="150">
                  <c:v>1.24</c:v>
                </c:pt>
                <c:pt idx="151">
                  <c:v>2.07</c:v>
                </c:pt>
                <c:pt idx="152">
                  <c:v>0.42</c:v>
                </c:pt>
                <c:pt idx="153">
                  <c:v>0.87</c:v>
                </c:pt>
                <c:pt idx="154">
                  <c:v>0.42</c:v>
                </c:pt>
              </c:numCache>
            </c:numRef>
          </c:yVal>
        </c:ser>
        <c:axId val="81357848"/>
        <c:axId val="81357849"/>
      </c:scatterChart>
      <c:valAx>
        <c:axId val="8135784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49"/>
        <c:crosses val="autoZero"/>
      </c:valAx>
      <c:valAx>
        <c:axId val="8135784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(MB/sec)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4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FAST 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FAST 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axId val="81357850"/>
        <c:axId val="81357851"/>
      </c:scatterChart>
      <c:valAx>
        <c:axId val="8135785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51"/>
        <c:crosses val="autoZero"/>
      </c:valAx>
      <c:valAx>
        <c:axId val="8135785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5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Resp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5.21</c:v>
                </c:pt>
                <c:pt idx="1">
                  <c:v>1.49</c:v>
                </c:pt>
                <c:pt idx="2">
                  <c:v>1.18</c:v>
                </c:pt>
                <c:pt idx="3">
                  <c:v>0.93</c:v>
                </c:pt>
                <c:pt idx="4">
                  <c:v>1.42</c:v>
                </c:pt>
                <c:pt idx="5">
                  <c:v>1.55</c:v>
                </c:pt>
                <c:pt idx="6">
                  <c:v>1.51</c:v>
                </c:pt>
                <c:pt idx="7">
                  <c:v>1.96</c:v>
                </c:pt>
                <c:pt idx="8">
                  <c:v>2.77</c:v>
                </c:pt>
                <c:pt idx="9">
                  <c:v>7.14</c:v>
                </c:pt>
                <c:pt idx="10">
                  <c:v>4.96</c:v>
                </c:pt>
                <c:pt idx="11">
                  <c:v>2.77</c:v>
                </c:pt>
                <c:pt idx="12">
                  <c:v>6.55</c:v>
                </c:pt>
                <c:pt idx="13">
                  <c:v>4.47</c:v>
                </c:pt>
                <c:pt idx="14">
                  <c:v>3.21</c:v>
                </c:pt>
                <c:pt idx="15">
                  <c:v>1.42</c:v>
                </c:pt>
                <c:pt idx="16">
                  <c:v>1.65</c:v>
                </c:pt>
                <c:pt idx="17">
                  <c:v>2.47</c:v>
                </c:pt>
                <c:pt idx="18">
                  <c:v>1.89</c:v>
                </c:pt>
                <c:pt idx="19">
                  <c:v>1.52</c:v>
                </c:pt>
                <c:pt idx="20">
                  <c:v>2.25</c:v>
                </c:pt>
                <c:pt idx="21">
                  <c:v>8.56</c:v>
                </c:pt>
                <c:pt idx="22">
                  <c:v>4.06</c:v>
                </c:pt>
                <c:pt idx="23">
                  <c:v>2.91</c:v>
                </c:pt>
                <c:pt idx="24">
                  <c:v>8.37</c:v>
                </c:pt>
                <c:pt idx="25">
                  <c:v>2.84</c:v>
                </c:pt>
                <c:pt idx="26">
                  <c:v>1.61</c:v>
                </c:pt>
                <c:pt idx="27">
                  <c:v>2.23</c:v>
                </c:pt>
                <c:pt idx="28">
                  <c:v>2.62</c:v>
                </c:pt>
                <c:pt idx="29">
                  <c:v>4.91</c:v>
                </c:pt>
                <c:pt idx="30">
                  <c:v>3.81</c:v>
                </c:pt>
                <c:pt idx="31">
                  <c:v>2.1</c:v>
                </c:pt>
                <c:pt idx="32">
                  <c:v>2.72</c:v>
                </c:pt>
                <c:pt idx="33">
                  <c:v>3.45</c:v>
                </c:pt>
                <c:pt idx="34">
                  <c:v>2.46</c:v>
                </c:pt>
                <c:pt idx="35">
                  <c:v>1.73</c:v>
                </c:pt>
                <c:pt idx="36">
                  <c:v>2.2</c:v>
                </c:pt>
                <c:pt idx="37">
                  <c:v>4.49</c:v>
                </c:pt>
                <c:pt idx="38">
                  <c:v>2.02</c:v>
                </c:pt>
                <c:pt idx="39">
                  <c:v>1.67</c:v>
                </c:pt>
                <c:pt idx="40">
                  <c:v>2.86</c:v>
                </c:pt>
                <c:pt idx="41">
                  <c:v>2.28</c:v>
                </c:pt>
                <c:pt idx="42">
                  <c:v>3.95</c:v>
                </c:pt>
                <c:pt idx="43">
                  <c:v>2.66</c:v>
                </c:pt>
                <c:pt idx="44">
                  <c:v>1.78</c:v>
                </c:pt>
                <c:pt idx="45">
                  <c:v>3.04</c:v>
                </c:pt>
                <c:pt idx="46">
                  <c:v>3.2</c:v>
                </c:pt>
                <c:pt idx="47">
                  <c:v>1.94</c:v>
                </c:pt>
                <c:pt idx="48">
                  <c:v>2.75</c:v>
                </c:pt>
                <c:pt idx="49">
                  <c:v>1.83</c:v>
                </c:pt>
                <c:pt idx="50">
                  <c:v>2.12</c:v>
                </c:pt>
                <c:pt idx="51">
                  <c:v>2.56</c:v>
                </c:pt>
                <c:pt idx="52">
                  <c:v>3.88</c:v>
                </c:pt>
                <c:pt idx="53">
                  <c:v>4.39</c:v>
                </c:pt>
                <c:pt idx="54">
                  <c:v>2.52</c:v>
                </c:pt>
                <c:pt idx="55">
                  <c:v>1.72</c:v>
                </c:pt>
                <c:pt idx="56">
                  <c:v>2.97</c:v>
                </c:pt>
                <c:pt idx="57">
                  <c:v>2.23</c:v>
                </c:pt>
                <c:pt idx="58">
                  <c:v>0.0</c:v>
                </c:pt>
                <c:pt idx="59">
                  <c:v>1.76</c:v>
                </c:pt>
                <c:pt idx="60">
                  <c:v>1.48</c:v>
                </c:pt>
                <c:pt idx="61">
                  <c:v>2.47</c:v>
                </c:pt>
                <c:pt idx="62">
                  <c:v>4.56</c:v>
                </c:pt>
                <c:pt idx="63">
                  <c:v>1.14</c:v>
                </c:pt>
                <c:pt idx="64">
                  <c:v>1.45</c:v>
                </c:pt>
                <c:pt idx="65">
                  <c:v>1.87</c:v>
                </c:pt>
                <c:pt idx="66">
                  <c:v>2.13</c:v>
                </c:pt>
                <c:pt idx="67">
                  <c:v>1.28</c:v>
                </c:pt>
                <c:pt idx="68">
                  <c:v>2.79</c:v>
                </c:pt>
                <c:pt idx="69">
                  <c:v>1.5</c:v>
                </c:pt>
                <c:pt idx="70">
                  <c:v>2.03</c:v>
                </c:pt>
                <c:pt idx="71">
                  <c:v>1.45</c:v>
                </c:pt>
                <c:pt idx="72">
                  <c:v>1.81</c:v>
                </c:pt>
                <c:pt idx="73">
                  <c:v>0.0</c:v>
                </c:pt>
                <c:pt idx="74">
                  <c:v>1.33</c:v>
                </c:pt>
                <c:pt idx="75">
                  <c:v>1.43</c:v>
                </c:pt>
                <c:pt idx="76">
                  <c:v>1.22</c:v>
                </c:pt>
                <c:pt idx="77">
                  <c:v>1.3</c:v>
                </c:pt>
                <c:pt idx="78">
                  <c:v>1.2</c:v>
                </c:pt>
                <c:pt idx="79">
                  <c:v>1.6</c:v>
                </c:pt>
                <c:pt idx="80">
                  <c:v>1.33</c:v>
                </c:pt>
                <c:pt idx="81">
                  <c:v>1.74</c:v>
                </c:pt>
                <c:pt idx="82">
                  <c:v>1.54</c:v>
                </c:pt>
                <c:pt idx="83">
                  <c:v>1.17</c:v>
                </c:pt>
                <c:pt idx="84">
                  <c:v>1.31</c:v>
                </c:pt>
                <c:pt idx="85">
                  <c:v>1.03</c:v>
                </c:pt>
                <c:pt idx="86">
                  <c:v>1.91</c:v>
                </c:pt>
                <c:pt idx="87">
                  <c:v>1.24</c:v>
                </c:pt>
                <c:pt idx="88">
                  <c:v>2.06</c:v>
                </c:pt>
                <c:pt idx="89">
                  <c:v>1.77</c:v>
                </c:pt>
                <c:pt idx="90">
                  <c:v>1.23</c:v>
                </c:pt>
                <c:pt idx="91">
                  <c:v>1.26</c:v>
                </c:pt>
                <c:pt idx="92">
                  <c:v>1.26</c:v>
                </c:pt>
                <c:pt idx="93">
                  <c:v>1.2</c:v>
                </c:pt>
                <c:pt idx="94">
                  <c:v>1.37</c:v>
                </c:pt>
                <c:pt idx="95">
                  <c:v>1.59</c:v>
                </c:pt>
                <c:pt idx="96">
                  <c:v>1.27</c:v>
                </c:pt>
                <c:pt idx="97">
                  <c:v>1.33</c:v>
                </c:pt>
                <c:pt idx="98">
                  <c:v>1.29</c:v>
                </c:pt>
                <c:pt idx="99">
                  <c:v>1.06</c:v>
                </c:pt>
                <c:pt idx="100">
                  <c:v>1.13</c:v>
                </c:pt>
                <c:pt idx="101">
                  <c:v>1.0</c:v>
                </c:pt>
                <c:pt idx="102">
                  <c:v>1.12</c:v>
                </c:pt>
                <c:pt idx="103">
                  <c:v>1.32</c:v>
                </c:pt>
                <c:pt idx="104">
                  <c:v>1.18</c:v>
                </c:pt>
                <c:pt idx="105">
                  <c:v>1.45</c:v>
                </c:pt>
                <c:pt idx="106">
                  <c:v>1.27</c:v>
                </c:pt>
                <c:pt idx="107">
                  <c:v>1.2</c:v>
                </c:pt>
                <c:pt idx="108">
                  <c:v>1.33</c:v>
                </c:pt>
                <c:pt idx="109">
                  <c:v>1.79</c:v>
                </c:pt>
                <c:pt idx="110">
                  <c:v>1.9</c:v>
                </c:pt>
                <c:pt idx="111">
                  <c:v>1.53</c:v>
                </c:pt>
                <c:pt idx="112">
                  <c:v>1.43</c:v>
                </c:pt>
                <c:pt idx="113">
                  <c:v>2.19</c:v>
                </c:pt>
                <c:pt idx="114">
                  <c:v>1.65</c:v>
                </c:pt>
                <c:pt idx="115">
                  <c:v>1.44</c:v>
                </c:pt>
                <c:pt idx="116">
                  <c:v>1.36</c:v>
                </c:pt>
                <c:pt idx="117">
                  <c:v>1.2</c:v>
                </c:pt>
                <c:pt idx="118">
                  <c:v>1.03</c:v>
                </c:pt>
                <c:pt idx="119">
                  <c:v>1.29</c:v>
                </c:pt>
                <c:pt idx="120">
                  <c:v>4.47</c:v>
                </c:pt>
                <c:pt idx="121">
                  <c:v>1.76</c:v>
                </c:pt>
                <c:pt idx="122">
                  <c:v>1.27</c:v>
                </c:pt>
                <c:pt idx="123">
                  <c:v>1.79</c:v>
                </c:pt>
                <c:pt idx="124">
                  <c:v>2.15</c:v>
                </c:pt>
                <c:pt idx="125">
                  <c:v>0.98</c:v>
                </c:pt>
                <c:pt idx="126">
                  <c:v>1.8</c:v>
                </c:pt>
                <c:pt idx="127">
                  <c:v>1.91</c:v>
                </c:pt>
                <c:pt idx="128">
                  <c:v>0.0</c:v>
                </c:pt>
                <c:pt idx="129">
                  <c:v>1.57</c:v>
                </c:pt>
                <c:pt idx="130">
                  <c:v>2.47</c:v>
                </c:pt>
                <c:pt idx="131">
                  <c:v>0.0</c:v>
                </c:pt>
                <c:pt idx="132">
                  <c:v>1.2</c:v>
                </c:pt>
                <c:pt idx="133">
                  <c:v>0.0</c:v>
                </c:pt>
                <c:pt idx="134">
                  <c:v>1.41</c:v>
                </c:pt>
                <c:pt idx="135">
                  <c:v>0.9</c:v>
                </c:pt>
                <c:pt idx="136">
                  <c:v>0.0</c:v>
                </c:pt>
                <c:pt idx="137">
                  <c:v>0.76</c:v>
                </c:pt>
                <c:pt idx="138">
                  <c:v>1.36</c:v>
                </c:pt>
                <c:pt idx="139">
                  <c:v>1.62</c:v>
                </c:pt>
                <c:pt idx="140">
                  <c:v>1.45</c:v>
                </c:pt>
                <c:pt idx="141">
                  <c:v>2.13</c:v>
                </c:pt>
                <c:pt idx="142">
                  <c:v>1.51</c:v>
                </c:pt>
                <c:pt idx="143">
                  <c:v>0.0</c:v>
                </c:pt>
                <c:pt idx="144">
                  <c:v>0.0</c:v>
                </c:pt>
                <c:pt idx="145">
                  <c:v>0.94</c:v>
                </c:pt>
                <c:pt idx="146">
                  <c:v>1.01</c:v>
                </c:pt>
                <c:pt idx="147">
                  <c:v>0.92</c:v>
                </c:pt>
                <c:pt idx="148">
                  <c:v>0.91</c:v>
                </c:pt>
                <c:pt idx="149">
                  <c:v>0.97</c:v>
                </c:pt>
                <c:pt idx="150">
                  <c:v>0.94</c:v>
                </c:pt>
                <c:pt idx="151">
                  <c:v>1.12</c:v>
                </c:pt>
                <c:pt idx="152">
                  <c:v>0.8</c:v>
                </c:pt>
                <c:pt idx="153">
                  <c:v>0.99</c:v>
                </c:pt>
                <c:pt idx="154">
                  <c:v>0.81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52"/>
        <c:axId val="81357853"/>
      </c:scatterChart>
      <c:valAx>
        <c:axId val="8135785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53"/>
        <c:crosses val="autoZero"/>
      </c:valAx>
      <c:valAx>
        <c:axId val="8135785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52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Queue Length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0.13</c:v>
                </c:pt>
                <c:pt idx="1">
                  <c:v>0.61</c:v>
                </c:pt>
                <c:pt idx="2">
                  <c:v>0.34</c:v>
                </c:pt>
                <c:pt idx="3">
                  <c:v>0.3</c:v>
                </c:pt>
                <c:pt idx="4">
                  <c:v>0.17</c:v>
                </c:pt>
                <c:pt idx="5">
                  <c:v>0.22</c:v>
                </c:pt>
                <c:pt idx="6">
                  <c:v>0.86</c:v>
                </c:pt>
                <c:pt idx="7">
                  <c:v>0.47</c:v>
                </c:pt>
                <c:pt idx="8">
                  <c:v>0.26</c:v>
                </c:pt>
                <c:pt idx="9">
                  <c:v>0.33</c:v>
                </c:pt>
                <c:pt idx="10">
                  <c:v>0.2</c:v>
                </c:pt>
                <c:pt idx="11">
                  <c:v>0.13</c:v>
                </c:pt>
                <c:pt idx="12">
                  <c:v>0.19</c:v>
                </c:pt>
                <c:pt idx="13">
                  <c:v>0.38</c:v>
                </c:pt>
                <c:pt idx="14">
                  <c:v>0.08</c:v>
                </c:pt>
                <c:pt idx="15">
                  <c:v>0.53</c:v>
                </c:pt>
                <c:pt idx="16">
                  <c:v>0.4</c:v>
                </c:pt>
                <c:pt idx="17">
                  <c:v>0.16</c:v>
                </c:pt>
                <c:pt idx="18">
                  <c:v>0.83</c:v>
                </c:pt>
                <c:pt idx="19">
                  <c:v>0.45</c:v>
                </c:pt>
                <c:pt idx="20">
                  <c:v>0.5</c:v>
                </c:pt>
                <c:pt idx="21">
                  <c:v>0.34</c:v>
                </c:pt>
                <c:pt idx="22">
                  <c:v>0.21</c:v>
                </c:pt>
                <c:pt idx="23">
                  <c:v>0.25</c:v>
                </c:pt>
                <c:pt idx="24">
                  <c:v>0.17</c:v>
                </c:pt>
                <c:pt idx="25">
                  <c:v>0.25</c:v>
                </c:pt>
                <c:pt idx="26">
                  <c:v>0.25</c:v>
                </c:pt>
                <c:pt idx="27">
                  <c:v>1.05</c:v>
                </c:pt>
                <c:pt idx="28">
                  <c:v>0.82</c:v>
                </c:pt>
                <c:pt idx="29">
                  <c:v>0.12</c:v>
                </c:pt>
                <c:pt idx="30">
                  <c:v>0.39</c:v>
                </c:pt>
                <c:pt idx="31">
                  <c:v>0.32</c:v>
                </c:pt>
                <c:pt idx="32">
                  <c:v>0.54</c:v>
                </c:pt>
                <c:pt idx="33">
                  <c:v>0.34</c:v>
                </c:pt>
                <c:pt idx="34">
                  <c:v>0.47</c:v>
                </c:pt>
                <c:pt idx="35">
                  <c:v>0.58</c:v>
                </c:pt>
                <c:pt idx="36">
                  <c:v>0.21</c:v>
                </c:pt>
                <c:pt idx="37">
                  <c:v>0.1</c:v>
                </c:pt>
                <c:pt idx="38">
                  <c:v>0.15</c:v>
                </c:pt>
                <c:pt idx="39">
                  <c:v>0.26</c:v>
                </c:pt>
                <c:pt idx="40">
                  <c:v>0.39</c:v>
                </c:pt>
                <c:pt idx="41">
                  <c:v>0.23</c:v>
                </c:pt>
                <c:pt idx="42">
                  <c:v>1.29</c:v>
                </c:pt>
                <c:pt idx="43">
                  <c:v>1.05</c:v>
                </c:pt>
                <c:pt idx="44">
                  <c:v>0.16</c:v>
                </c:pt>
                <c:pt idx="45">
                  <c:v>0.35</c:v>
                </c:pt>
                <c:pt idx="46">
                  <c:v>0.26</c:v>
                </c:pt>
                <c:pt idx="47">
                  <c:v>0.2</c:v>
                </c:pt>
                <c:pt idx="48">
                  <c:v>0.25</c:v>
                </c:pt>
                <c:pt idx="49">
                  <c:v>0.22</c:v>
                </c:pt>
                <c:pt idx="50">
                  <c:v>0.66</c:v>
                </c:pt>
                <c:pt idx="51">
                  <c:v>0.51</c:v>
                </c:pt>
                <c:pt idx="52">
                  <c:v>0.47</c:v>
                </c:pt>
                <c:pt idx="53">
                  <c:v>0.1</c:v>
                </c:pt>
                <c:pt idx="54">
                  <c:v>0.17</c:v>
                </c:pt>
                <c:pt idx="55">
                  <c:v>0.17</c:v>
                </c:pt>
                <c:pt idx="56">
                  <c:v>0.28</c:v>
                </c:pt>
                <c:pt idx="57">
                  <c:v>0.25</c:v>
                </c:pt>
                <c:pt idx="58">
                  <c:v>0.0</c:v>
                </c:pt>
                <c:pt idx="59">
                  <c:v>0.56</c:v>
                </c:pt>
                <c:pt idx="60">
                  <c:v>0.42</c:v>
                </c:pt>
                <c:pt idx="61">
                  <c:v>0.22</c:v>
                </c:pt>
                <c:pt idx="62">
                  <c:v>0.14</c:v>
                </c:pt>
                <c:pt idx="63">
                  <c:v>0.25</c:v>
                </c:pt>
                <c:pt idx="64">
                  <c:v>0.14</c:v>
                </c:pt>
                <c:pt idx="65">
                  <c:v>0.23</c:v>
                </c:pt>
                <c:pt idx="66">
                  <c:v>0.28</c:v>
                </c:pt>
                <c:pt idx="67">
                  <c:v>0.46</c:v>
                </c:pt>
                <c:pt idx="68">
                  <c:v>0.09</c:v>
                </c:pt>
                <c:pt idx="69">
                  <c:v>0.12</c:v>
                </c:pt>
                <c:pt idx="70">
                  <c:v>0.21</c:v>
                </c:pt>
                <c:pt idx="71">
                  <c:v>0.2</c:v>
                </c:pt>
                <c:pt idx="72">
                  <c:v>0.29</c:v>
                </c:pt>
                <c:pt idx="73">
                  <c:v>0.0</c:v>
                </c:pt>
                <c:pt idx="74">
                  <c:v>0.12</c:v>
                </c:pt>
                <c:pt idx="75">
                  <c:v>0.57</c:v>
                </c:pt>
                <c:pt idx="76">
                  <c:v>0.35</c:v>
                </c:pt>
                <c:pt idx="77">
                  <c:v>0.04</c:v>
                </c:pt>
                <c:pt idx="78">
                  <c:v>0.12</c:v>
                </c:pt>
                <c:pt idx="79">
                  <c:v>0.19</c:v>
                </c:pt>
                <c:pt idx="80">
                  <c:v>0.16</c:v>
                </c:pt>
                <c:pt idx="81">
                  <c:v>0.26</c:v>
                </c:pt>
                <c:pt idx="82">
                  <c:v>0.66</c:v>
                </c:pt>
                <c:pt idx="83">
                  <c:v>0.26</c:v>
                </c:pt>
                <c:pt idx="84">
                  <c:v>0.2</c:v>
                </c:pt>
                <c:pt idx="85">
                  <c:v>0.17</c:v>
                </c:pt>
                <c:pt idx="86">
                  <c:v>0.24</c:v>
                </c:pt>
                <c:pt idx="87">
                  <c:v>0.51</c:v>
                </c:pt>
                <c:pt idx="88">
                  <c:v>0.54</c:v>
                </c:pt>
                <c:pt idx="89">
                  <c:v>0.19</c:v>
                </c:pt>
                <c:pt idx="90">
                  <c:v>0.16</c:v>
                </c:pt>
                <c:pt idx="91">
                  <c:v>0.13</c:v>
                </c:pt>
                <c:pt idx="92">
                  <c:v>0.13</c:v>
                </c:pt>
                <c:pt idx="93">
                  <c:v>0.06</c:v>
                </c:pt>
                <c:pt idx="94">
                  <c:v>0.07</c:v>
                </c:pt>
                <c:pt idx="95">
                  <c:v>0.1</c:v>
                </c:pt>
                <c:pt idx="96">
                  <c:v>0.13</c:v>
                </c:pt>
                <c:pt idx="97">
                  <c:v>0.22</c:v>
                </c:pt>
                <c:pt idx="98">
                  <c:v>0.12</c:v>
                </c:pt>
                <c:pt idx="99">
                  <c:v>0.15</c:v>
                </c:pt>
                <c:pt idx="100">
                  <c:v>0.22</c:v>
                </c:pt>
                <c:pt idx="101">
                  <c:v>0.21</c:v>
                </c:pt>
                <c:pt idx="102">
                  <c:v>0.05</c:v>
                </c:pt>
                <c:pt idx="103">
                  <c:v>0.38</c:v>
                </c:pt>
                <c:pt idx="104">
                  <c:v>0.41</c:v>
                </c:pt>
                <c:pt idx="105">
                  <c:v>0.2</c:v>
                </c:pt>
                <c:pt idx="106">
                  <c:v>0.12</c:v>
                </c:pt>
                <c:pt idx="107">
                  <c:v>0.17</c:v>
                </c:pt>
                <c:pt idx="108">
                  <c:v>0.18</c:v>
                </c:pt>
                <c:pt idx="109">
                  <c:v>0.42</c:v>
                </c:pt>
                <c:pt idx="110">
                  <c:v>0.63</c:v>
                </c:pt>
                <c:pt idx="111">
                  <c:v>0.71</c:v>
                </c:pt>
                <c:pt idx="112">
                  <c:v>0.33</c:v>
                </c:pt>
                <c:pt idx="113">
                  <c:v>0.24</c:v>
                </c:pt>
                <c:pt idx="114">
                  <c:v>0.34</c:v>
                </c:pt>
                <c:pt idx="115">
                  <c:v>0.32</c:v>
                </c:pt>
                <c:pt idx="116">
                  <c:v>0.71</c:v>
                </c:pt>
                <c:pt idx="117">
                  <c:v>0.21</c:v>
                </c:pt>
                <c:pt idx="118">
                  <c:v>0.17</c:v>
                </c:pt>
                <c:pt idx="119">
                  <c:v>0.03</c:v>
                </c:pt>
                <c:pt idx="120">
                  <c:v>0.05</c:v>
                </c:pt>
                <c:pt idx="121">
                  <c:v>0.21</c:v>
                </c:pt>
                <c:pt idx="122">
                  <c:v>0.23</c:v>
                </c:pt>
                <c:pt idx="123">
                  <c:v>0.95</c:v>
                </c:pt>
                <c:pt idx="124">
                  <c:v>0.55</c:v>
                </c:pt>
                <c:pt idx="125">
                  <c:v>0.11</c:v>
                </c:pt>
                <c:pt idx="126">
                  <c:v>0.37</c:v>
                </c:pt>
                <c:pt idx="127">
                  <c:v>0.23</c:v>
                </c:pt>
                <c:pt idx="128">
                  <c:v>0.0</c:v>
                </c:pt>
                <c:pt idx="129">
                  <c:v>0.18</c:v>
                </c:pt>
                <c:pt idx="130">
                  <c:v>0.22</c:v>
                </c:pt>
                <c:pt idx="131">
                  <c:v>0.0</c:v>
                </c:pt>
                <c:pt idx="132">
                  <c:v>0.04</c:v>
                </c:pt>
                <c:pt idx="133">
                  <c:v>0.0</c:v>
                </c:pt>
                <c:pt idx="134">
                  <c:v>0.02</c:v>
                </c:pt>
                <c:pt idx="135">
                  <c:v>0.32</c:v>
                </c:pt>
                <c:pt idx="136">
                  <c:v>0.0</c:v>
                </c:pt>
                <c:pt idx="137">
                  <c:v>0.03</c:v>
                </c:pt>
                <c:pt idx="138">
                  <c:v>0.23</c:v>
                </c:pt>
                <c:pt idx="139">
                  <c:v>0.13</c:v>
                </c:pt>
                <c:pt idx="140">
                  <c:v>0.47</c:v>
                </c:pt>
                <c:pt idx="141">
                  <c:v>0.65</c:v>
                </c:pt>
                <c:pt idx="142">
                  <c:v>0.28</c:v>
                </c:pt>
                <c:pt idx="143">
                  <c:v>0.0</c:v>
                </c:pt>
                <c:pt idx="144">
                  <c:v>0.0</c:v>
                </c:pt>
                <c:pt idx="145">
                  <c:v>0.16</c:v>
                </c:pt>
                <c:pt idx="146">
                  <c:v>0.24</c:v>
                </c:pt>
                <c:pt idx="147">
                  <c:v>0.3</c:v>
                </c:pt>
                <c:pt idx="148">
                  <c:v>0.17</c:v>
                </c:pt>
                <c:pt idx="149">
                  <c:v>0.2</c:v>
                </c:pt>
                <c:pt idx="150">
                  <c:v>0.19</c:v>
                </c:pt>
                <c:pt idx="151">
                  <c:v>0.48</c:v>
                </c:pt>
                <c:pt idx="152">
                  <c:v>0.07</c:v>
                </c:pt>
                <c:pt idx="153">
                  <c:v>0.18</c:v>
                </c:pt>
                <c:pt idx="154">
                  <c:v>0.07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54"/>
        <c:axId val="81357855"/>
      </c:scatterChart>
      <c:valAx>
        <c:axId val="8135785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55"/>
        <c:crosses val="autoZero"/>
      </c:valAx>
      <c:valAx>
        <c:axId val="8135785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Queue Length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54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Service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0.27</c:v>
                </c:pt>
                <c:pt idx="1">
                  <c:v>0.06</c:v>
                </c:pt>
                <c:pt idx="2">
                  <c:v>0.05</c:v>
                </c:pt>
                <c:pt idx="3">
                  <c:v>0.05</c:v>
                </c:pt>
                <c:pt idx="4">
                  <c:v>0.07</c:v>
                </c:pt>
                <c:pt idx="5">
                  <c:v>0.1</c:v>
                </c:pt>
                <c:pt idx="6">
                  <c:v>0.07</c:v>
                </c:pt>
                <c:pt idx="7">
                  <c:v>0.09</c:v>
                </c:pt>
                <c:pt idx="8">
                  <c:v>0.17</c:v>
                </c:pt>
                <c:pt idx="9">
                  <c:v>0.37</c:v>
                </c:pt>
                <c:pt idx="10">
                  <c:v>0.29</c:v>
                </c:pt>
                <c:pt idx="11">
                  <c:v>0.17</c:v>
                </c:pt>
                <c:pt idx="12">
                  <c:v>0.37</c:v>
                </c:pt>
                <c:pt idx="13">
                  <c:v>0.25</c:v>
                </c:pt>
                <c:pt idx="14">
                  <c:v>0.2</c:v>
                </c:pt>
                <c:pt idx="15">
                  <c:v>0.08</c:v>
                </c:pt>
                <c:pt idx="16">
                  <c:v>0.1</c:v>
                </c:pt>
                <c:pt idx="17">
                  <c:v>0.08</c:v>
                </c:pt>
                <c:pt idx="18">
                  <c:v>0.07</c:v>
                </c:pt>
                <c:pt idx="19">
                  <c:v>0.08</c:v>
                </c:pt>
                <c:pt idx="20">
                  <c:v>0.14</c:v>
                </c:pt>
                <c:pt idx="21">
                  <c:v>0.49</c:v>
                </c:pt>
                <c:pt idx="22">
                  <c:v>0.24</c:v>
                </c:pt>
                <c:pt idx="23">
                  <c:v>0.18</c:v>
                </c:pt>
                <c:pt idx="24">
                  <c:v>0.44</c:v>
                </c:pt>
                <c:pt idx="25">
                  <c:v>0.17</c:v>
                </c:pt>
                <c:pt idx="26">
                  <c:v>0.1</c:v>
                </c:pt>
                <c:pt idx="27">
                  <c:v>0.1</c:v>
                </c:pt>
                <c:pt idx="28">
                  <c:v>0.13</c:v>
                </c:pt>
                <c:pt idx="29">
                  <c:v>0.27</c:v>
                </c:pt>
                <c:pt idx="30">
                  <c:v>0.23</c:v>
                </c:pt>
                <c:pt idx="31">
                  <c:v>0.14</c:v>
                </c:pt>
                <c:pt idx="32">
                  <c:v>0.16</c:v>
                </c:pt>
                <c:pt idx="33">
                  <c:v>0.2</c:v>
                </c:pt>
                <c:pt idx="34">
                  <c:v>0.13</c:v>
                </c:pt>
                <c:pt idx="35">
                  <c:v>0.09</c:v>
                </c:pt>
                <c:pt idx="36">
                  <c:v>0.15</c:v>
                </c:pt>
                <c:pt idx="37">
                  <c:v>0.28</c:v>
                </c:pt>
                <c:pt idx="38">
                  <c:v>0.14</c:v>
                </c:pt>
                <c:pt idx="39">
                  <c:v>0.11</c:v>
                </c:pt>
                <c:pt idx="40">
                  <c:v>0.18</c:v>
                </c:pt>
                <c:pt idx="41">
                  <c:v>0.15</c:v>
                </c:pt>
                <c:pt idx="42">
                  <c:v>0.16</c:v>
                </c:pt>
                <c:pt idx="43">
                  <c:v>0.12</c:v>
                </c:pt>
                <c:pt idx="44">
                  <c:v>0.12</c:v>
                </c:pt>
                <c:pt idx="45">
                  <c:v>0.19</c:v>
                </c:pt>
                <c:pt idx="46">
                  <c:v>0.21</c:v>
                </c:pt>
                <c:pt idx="47">
                  <c:v>0.13</c:v>
                </c:pt>
                <c:pt idx="48">
                  <c:v>0.18</c:v>
                </c:pt>
                <c:pt idx="49">
                  <c:v>0.12</c:v>
                </c:pt>
                <c:pt idx="50">
                  <c:v>0.1</c:v>
                </c:pt>
                <c:pt idx="51">
                  <c:v>0.14</c:v>
                </c:pt>
                <c:pt idx="52">
                  <c:v>0.24</c:v>
                </c:pt>
                <c:pt idx="53">
                  <c:v>0.23</c:v>
                </c:pt>
                <c:pt idx="54">
                  <c:v>0.16</c:v>
                </c:pt>
                <c:pt idx="55">
                  <c:v>0.12</c:v>
                </c:pt>
                <c:pt idx="56">
                  <c:v>0.2</c:v>
                </c:pt>
                <c:pt idx="57">
                  <c:v>0.14</c:v>
                </c:pt>
                <c:pt idx="58">
                  <c:v>0.0</c:v>
                </c:pt>
                <c:pt idx="59">
                  <c:v>0.07</c:v>
                </c:pt>
                <c:pt idx="60">
                  <c:v>0.07</c:v>
                </c:pt>
                <c:pt idx="61">
                  <c:v>0.16</c:v>
                </c:pt>
                <c:pt idx="62">
                  <c:v>0.24</c:v>
                </c:pt>
                <c:pt idx="63">
                  <c:v>0.06</c:v>
                </c:pt>
                <c:pt idx="64">
                  <c:v>0.09</c:v>
                </c:pt>
                <c:pt idx="65">
                  <c:v>0.12</c:v>
                </c:pt>
                <c:pt idx="66">
                  <c:v>0.11</c:v>
                </c:pt>
                <c:pt idx="67">
                  <c:v>0.06</c:v>
                </c:pt>
                <c:pt idx="68">
                  <c:v>0.14</c:v>
                </c:pt>
                <c:pt idx="69">
                  <c:v>0.1</c:v>
                </c:pt>
                <c:pt idx="70">
                  <c:v>0.13</c:v>
                </c:pt>
                <c:pt idx="71">
                  <c:v>0.09</c:v>
                </c:pt>
                <c:pt idx="72">
                  <c:v>0.11</c:v>
                </c:pt>
                <c:pt idx="73">
                  <c:v>0.0</c:v>
                </c:pt>
                <c:pt idx="74">
                  <c:v>0.09</c:v>
                </c:pt>
                <c:pt idx="75">
                  <c:v>0.06</c:v>
                </c:pt>
                <c:pt idx="76">
                  <c:v>0.06</c:v>
                </c:pt>
                <c:pt idx="77">
                  <c:v>0.08</c:v>
                </c:pt>
                <c:pt idx="78">
                  <c:v>0.08</c:v>
                </c:pt>
                <c:pt idx="79">
                  <c:v>0.11</c:v>
                </c:pt>
                <c:pt idx="80">
                  <c:v>0.09</c:v>
                </c:pt>
                <c:pt idx="81">
                  <c:v>0.09</c:v>
                </c:pt>
                <c:pt idx="82">
                  <c:v>0.06</c:v>
                </c:pt>
                <c:pt idx="83">
                  <c:v>0.06</c:v>
                </c:pt>
                <c:pt idx="84">
                  <c:v>0.08</c:v>
                </c:pt>
                <c:pt idx="85">
                  <c:v>0.06</c:v>
                </c:pt>
                <c:pt idx="86">
                  <c:v>0.13</c:v>
                </c:pt>
                <c:pt idx="87">
                  <c:v>0.06</c:v>
                </c:pt>
                <c:pt idx="88">
                  <c:v>0.12</c:v>
                </c:pt>
                <c:pt idx="89">
                  <c:v>0.12</c:v>
                </c:pt>
                <c:pt idx="90">
                  <c:v>0.08</c:v>
                </c:pt>
                <c:pt idx="91">
                  <c:v>0.08</c:v>
                </c:pt>
                <c:pt idx="92">
                  <c:v>0.08</c:v>
                </c:pt>
                <c:pt idx="93">
                  <c:v>0.08</c:v>
                </c:pt>
                <c:pt idx="94">
                  <c:v>0.07</c:v>
                </c:pt>
                <c:pt idx="95">
                  <c:v>0.09</c:v>
                </c:pt>
                <c:pt idx="96">
                  <c:v>0.07</c:v>
                </c:pt>
                <c:pt idx="97">
                  <c:v>0.06</c:v>
                </c:pt>
                <c:pt idx="98">
                  <c:v>0.07</c:v>
                </c:pt>
                <c:pt idx="99">
                  <c:v>0.06</c:v>
                </c:pt>
                <c:pt idx="100">
                  <c:v>0.06</c:v>
                </c:pt>
                <c:pt idx="101">
                  <c:v>0.06</c:v>
                </c:pt>
                <c:pt idx="102">
                  <c:v>0.06</c:v>
                </c:pt>
                <c:pt idx="103">
                  <c:v>0.05</c:v>
                </c:pt>
                <c:pt idx="104">
                  <c:v>0.05</c:v>
                </c:pt>
                <c:pt idx="105">
                  <c:v>0.09</c:v>
                </c:pt>
                <c:pt idx="106">
                  <c:v>0.08</c:v>
                </c:pt>
                <c:pt idx="107">
                  <c:v>0.07</c:v>
                </c:pt>
                <c:pt idx="108">
                  <c:v>0.08</c:v>
                </c:pt>
                <c:pt idx="109">
                  <c:v>0.09</c:v>
                </c:pt>
                <c:pt idx="110">
                  <c:v>0.08</c:v>
                </c:pt>
                <c:pt idx="111">
                  <c:v>0.07</c:v>
                </c:pt>
                <c:pt idx="112">
                  <c:v>0.08</c:v>
                </c:pt>
                <c:pt idx="113">
                  <c:v>0.13</c:v>
                </c:pt>
                <c:pt idx="114">
                  <c:v>0.09</c:v>
                </c:pt>
                <c:pt idx="115">
                  <c:v>0.07</c:v>
                </c:pt>
                <c:pt idx="116">
                  <c:v>0.06</c:v>
                </c:pt>
                <c:pt idx="117">
                  <c:v>0.07</c:v>
                </c:pt>
                <c:pt idx="118">
                  <c:v>0.06</c:v>
                </c:pt>
                <c:pt idx="119">
                  <c:v>0.06</c:v>
                </c:pt>
                <c:pt idx="120">
                  <c:v>0.24</c:v>
                </c:pt>
                <c:pt idx="121">
                  <c:v>0.11</c:v>
                </c:pt>
                <c:pt idx="122">
                  <c:v>0.08</c:v>
                </c:pt>
                <c:pt idx="123">
                  <c:v>0.08</c:v>
                </c:pt>
                <c:pt idx="124">
                  <c:v>0.1</c:v>
                </c:pt>
                <c:pt idx="125">
                  <c:v>0.07</c:v>
                </c:pt>
                <c:pt idx="126">
                  <c:v>0.11</c:v>
                </c:pt>
                <c:pt idx="127">
                  <c:v>0.1</c:v>
                </c:pt>
                <c:pt idx="128">
                  <c:v>0.0</c:v>
                </c:pt>
                <c:pt idx="129">
                  <c:v>0.05</c:v>
                </c:pt>
                <c:pt idx="130">
                  <c:v>0.08</c:v>
                </c:pt>
                <c:pt idx="131">
                  <c:v>0.0</c:v>
                </c:pt>
                <c:pt idx="132">
                  <c:v>0.05</c:v>
                </c:pt>
                <c:pt idx="133">
                  <c:v>0.0</c:v>
                </c:pt>
                <c:pt idx="134">
                  <c:v>0.08</c:v>
                </c:pt>
                <c:pt idx="135">
                  <c:v>0.04</c:v>
                </c:pt>
                <c:pt idx="136">
                  <c:v>0.0</c:v>
                </c:pt>
                <c:pt idx="137">
                  <c:v>0.05</c:v>
                </c:pt>
                <c:pt idx="138">
                  <c:v>0.08</c:v>
                </c:pt>
                <c:pt idx="139">
                  <c:v>0.09</c:v>
                </c:pt>
                <c:pt idx="140">
                  <c:v>0.06</c:v>
                </c:pt>
                <c:pt idx="141">
                  <c:v>0.08</c:v>
                </c:pt>
                <c:pt idx="142">
                  <c:v>0.07</c:v>
                </c:pt>
                <c:pt idx="143">
                  <c:v>0.0</c:v>
                </c:pt>
                <c:pt idx="144">
                  <c:v>0.0</c:v>
                </c:pt>
                <c:pt idx="145">
                  <c:v>0.05</c:v>
                </c:pt>
                <c:pt idx="146">
                  <c:v>0.05</c:v>
                </c:pt>
                <c:pt idx="147">
                  <c:v>0.04</c:v>
                </c:pt>
                <c:pt idx="148">
                  <c:v>0.05</c:v>
                </c:pt>
                <c:pt idx="149">
                  <c:v>0.04</c:v>
                </c:pt>
                <c:pt idx="150">
                  <c:v>0.05</c:v>
                </c:pt>
                <c:pt idx="151">
                  <c:v>0.05</c:v>
                </c:pt>
                <c:pt idx="152">
                  <c:v>0.05</c:v>
                </c:pt>
                <c:pt idx="153">
                  <c:v>0.05</c:v>
                </c:pt>
                <c:pt idx="154">
                  <c:v>0.04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56"/>
        <c:axId val="81357857"/>
      </c:scatterChart>
      <c:valAx>
        <c:axId val="8135785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57"/>
        <c:crosses val="autoZero"/>
      </c:valAx>
      <c:valAx>
        <c:axId val="8135785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Service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56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ABQL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19.38</c:v>
                </c:pt>
                <c:pt idx="1">
                  <c:v>26.5</c:v>
                </c:pt>
                <c:pt idx="2">
                  <c:v>21.43</c:v>
                </c:pt>
                <c:pt idx="3">
                  <c:v>19.02</c:v>
                </c:pt>
                <c:pt idx="4">
                  <c:v>19.98</c:v>
                </c:pt>
                <c:pt idx="5">
                  <c:v>15.46</c:v>
                </c:pt>
                <c:pt idx="6">
                  <c:v>21.72</c:v>
                </c:pt>
                <c:pt idx="7">
                  <c:v>20.77</c:v>
                </c:pt>
                <c:pt idx="8">
                  <c:v>16.78</c:v>
                </c:pt>
                <c:pt idx="9">
                  <c:v>19.14</c:v>
                </c:pt>
                <c:pt idx="10">
                  <c:v>17.12</c:v>
                </c:pt>
                <c:pt idx="11">
                  <c:v>16.27</c:v>
                </c:pt>
                <c:pt idx="12">
                  <c:v>17.49</c:v>
                </c:pt>
                <c:pt idx="13">
                  <c:v>17.9</c:v>
                </c:pt>
                <c:pt idx="14">
                  <c:v>16.43</c:v>
                </c:pt>
                <c:pt idx="15">
                  <c:v>18.73</c:v>
                </c:pt>
                <c:pt idx="16">
                  <c:v>15.83</c:v>
                </c:pt>
                <c:pt idx="17">
                  <c:v>30.69</c:v>
                </c:pt>
                <c:pt idx="18">
                  <c:v>25.36</c:v>
                </c:pt>
                <c:pt idx="19">
                  <c:v>19.39</c:v>
                </c:pt>
                <c:pt idx="20">
                  <c:v>16.29</c:v>
                </c:pt>
                <c:pt idx="21">
                  <c:v>17.59</c:v>
                </c:pt>
                <c:pt idx="22">
                  <c:v>17.15</c:v>
                </c:pt>
                <c:pt idx="23">
                  <c:v>16.11</c:v>
                </c:pt>
                <c:pt idx="24">
                  <c:v>19.04</c:v>
                </c:pt>
                <c:pt idx="25">
                  <c:v>17.13</c:v>
                </c:pt>
                <c:pt idx="26">
                  <c:v>15.46</c:v>
                </c:pt>
                <c:pt idx="27">
                  <c:v>21.78</c:v>
                </c:pt>
                <c:pt idx="28">
                  <c:v>19.83</c:v>
                </c:pt>
                <c:pt idx="29">
                  <c:v>17.98</c:v>
                </c:pt>
                <c:pt idx="30">
                  <c:v>16.77</c:v>
                </c:pt>
                <c:pt idx="31">
                  <c:v>15.5</c:v>
                </c:pt>
                <c:pt idx="32">
                  <c:v>17.47</c:v>
                </c:pt>
                <c:pt idx="33">
                  <c:v>17.15</c:v>
                </c:pt>
                <c:pt idx="34">
                  <c:v>19.62</c:v>
                </c:pt>
                <c:pt idx="35">
                  <c:v>19.48</c:v>
                </c:pt>
                <c:pt idx="36">
                  <c:v>15.0</c:v>
                </c:pt>
                <c:pt idx="37">
                  <c:v>15.82</c:v>
                </c:pt>
                <c:pt idx="38">
                  <c:v>14.61</c:v>
                </c:pt>
                <c:pt idx="39">
                  <c:v>14.68</c:v>
                </c:pt>
                <c:pt idx="40">
                  <c:v>16.04</c:v>
                </c:pt>
                <c:pt idx="41">
                  <c:v>15.29</c:v>
                </c:pt>
                <c:pt idx="42">
                  <c:v>24.91</c:v>
                </c:pt>
                <c:pt idx="43">
                  <c:v>22.42</c:v>
                </c:pt>
                <c:pt idx="44">
                  <c:v>14.75</c:v>
                </c:pt>
                <c:pt idx="45">
                  <c:v>15.81</c:v>
                </c:pt>
                <c:pt idx="46">
                  <c:v>15.29</c:v>
                </c:pt>
                <c:pt idx="47">
                  <c:v>14.61</c:v>
                </c:pt>
                <c:pt idx="48">
                  <c:v>15.31</c:v>
                </c:pt>
                <c:pt idx="49">
                  <c:v>15.12</c:v>
                </c:pt>
                <c:pt idx="50">
                  <c:v>20.74</c:v>
                </c:pt>
                <c:pt idx="51">
                  <c:v>18.29</c:v>
                </c:pt>
                <c:pt idx="52">
                  <c:v>16.4</c:v>
                </c:pt>
                <c:pt idx="53">
                  <c:v>19.07</c:v>
                </c:pt>
                <c:pt idx="54">
                  <c:v>15.52</c:v>
                </c:pt>
                <c:pt idx="55">
                  <c:v>14.79</c:v>
                </c:pt>
                <c:pt idx="56">
                  <c:v>15.21</c:v>
                </c:pt>
                <c:pt idx="57">
                  <c:v>15.37</c:v>
                </c:pt>
                <c:pt idx="58">
                  <c:v>0.0</c:v>
                </c:pt>
                <c:pt idx="59">
                  <c:v>24.78</c:v>
                </c:pt>
                <c:pt idx="60">
                  <c:v>21.0</c:v>
                </c:pt>
                <c:pt idx="61">
                  <c:v>15.27</c:v>
                </c:pt>
                <c:pt idx="62">
                  <c:v>18.99</c:v>
                </c:pt>
                <c:pt idx="63">
                  <c:v>20.48</c:v>
                </c:pt>
                <c:pt idx="64">
                  <c:v>15.78</c:v>
                </c:pt>
                <c:pt idx="65">
                  <c:v>15.49</c:v>
                </c:pt>
                <c:pt idx="66">
                  <c:v>19.54</c:v>
                </c:pt>
                <c:pt idx="67">
                  <c:v>21.79</c:v>
                </c:pt>
                <c:pt idx="68">
                  <c:v>19.45</c:v>
                </c:pt>
                <c:pt idx="69">
                  <c:v>15.22</c:v>
                </c:pt>
                <c:pt idx="70">
                  <c:v>15.6</c:v>
                </c:pt>
                <c:pt idx="71">
                  <c:v>16.74</c:v>
                </c:pt>
                <c:pt idx="72">
                  <c:v>16.26</c:v>
                </c:pt>
                <c:pt idx="73">
                  <c:v>0.0</c:v>
                </c:pt>
                <c:pt idx="74">
                  <c:v>15.44</c:v>
                </c:pt>
                <c:pt idx="75">
                  <c:v>22.72</c:v>
                </c:pt>
                <c:pt idx="76">
                  <c:v>19.56</c:v>
                </c:pt>
                <c:pt idx="77">
                  <c:v>17.02</c:v>
                </c:pt>
                <c:pt idx="78">
                  <c:v>15.14</c:v>
                </c:pt>
                <c:pt idx="79">
                  <c:v>14.96</c:v>
                </c:pt>
                <c:pt idx="80">
                  <c:v>14.91</c:v>
                </c:pt>
                <c:pt idx="81">
                  <c:v>18.55</c:v>
                </c:pt>
                <c:pt idx="82">
                  <c:v>25.05</c:v>
                </c:pt>
                <c:pt idx="83">
                  <c:v>18.8</c:v>
                </c:pt>
                <c:pt idx="84">
                  <c:v>15.74</c:v>
                </c:pt>
                <c:pt idx="85">
                  <c:v>16.55</c:v>
                </c:pt>
                <c:pt idx="86">
                  <c:v>15.02</c:v>
                </c:pt>
                <c:pt idx="87">
                  <c:v>21.57</c:v>
                </c:pt>
                <c:pt idx="88">
                  <c:v>17.54</c:v>
                </c:pt>
                <c:pt idx="89">
                  <c:v>14.9</c:v>
                </c:pt>
                <c:pt idx="90">
                  <c:v>15.46</c:v>
                </c:pt>
                <c:pt idx="91">
                  <c:v>15.95</c:v>
                </c:pt>
                <c:pt idx="92">
                  <c:v>15.73</c:v>
                </c:pt>
                <c:pt idx="93">
                  <c:v>15.75</c:v>
                </c:pt>
                <c:pt idx="94">
                  <c:v>18.55</c:v>
                </c:pt>
                <c:pt idx="95">
                  <c:v>17.67</c:v>
                </c:pt>
                <c:pt idx="96">
                  <c:v>17.43</c:v>
                </c:pt>
                <c:pt idx="97">
                  <c:v>22.14</c:v>
                </c:pt>
                <c:pt idx="98">
                  <c:v>18.19</c:v>
                </c:pt>
                <c:pt idx="99">
                  <c:v>16.91</c:v>
                </c:pt>
                <c:pt idx="100">
                  <c:v>18.85</c:v>
                </c:pt>
                <c:pt idx="101">
                  <c:v>16.97</c:v>
                </c:pt>
                <c:pt idx="102">
                  <c:v>18.19</c:v>
                </c:pt>
                <c:pt idx="103">
                  <c:v>24.2</c:v>
                </c:pt>
                <c:pt idx="104">
                  <c:v>22.38</c:v>
                </c:pt>
                <c:pt idx="105">
                  <c:v>16.62</c:v>
                </c:pt>
                <c:pt idx="106">
                  <c:v>16.34</c:v>
                </c:pt>
                <c:pt idx="107">
                  <c:v>16.13</c:v>
                </c:pt>
                <c:pt idx="108">
                  <c:v>16.4</c:v>
                </c:pt>
                <c:pt idx="109">
                  <c:v>19.2</c:v>
                </c:pt>
                <c:pt idx="110">
                  <c:v>23.12</c:v>
                </c:pt>
                <c:pt idx="111">
                  <c:v>21.76</c:v>
                </c:pt>
                <c:pt idx="112">
                  <c:v>18.77</c:v>
                </c:pt>
                <c:pt idx="113">
                  <c:v>16.57</c:v>
                </c:pt>
                <c:pt idx="114">
                  <c:v>18.07</c:v>
                </c:pt>
                <c:pt idx="115">
                  <c:v>21.9</c:v>
                </c:pt>
                <c:pt idx="116">
                  <c:v>23.71</c:v>
                </c:pt>
                <c:pt idx="117">
                  <c:v>16.29</c:v>
                </c:pt>
                <c:pt idx="118">
                  <c:v>18.08</c:v>
                </c:pt>
                <c:pt idx="119">
                  <c:v>21.21</c:v>
                </c:pt>
                <c:pt idx="120">
                  <c:v>18.43</c:v>
                </c:pt>
                <c:pt idx="121">
                  <c:v>15.5</c:v>
                </c:pt>
                <c:pt idx="122">
                  <c:v>15.42</c:v>
                </c:pt>
                <c:pt idx="123">
                  <c:v>21.6</c:v>
                </c:pt>
                <c:pt idx="124">
                  <c:v>21.8</c:v>
                </c:pt>
                <c:pt idx="125">
                  <c:v>14.78</c:v>
                </c:pt>
                <c:pt idx="126">
                  <c:v>15.74</c:v>
                </c:pt>
                <c:pt idx="127">
                  <c:v>19.09</c:v>
                </c:pt>
                <c:pt idx="128">
                  <c:v>0.0</c:v>
                </c:pt>
                <c:pt idx="129">
                  <c:v>29.04</c:v>
                </c:pt>
                <c:pt idx="130">
                  <c:v>30.64</c:v>
                </c:pt>
                <c:pt idx="131">
                  <c:v>0.0</c:v>
                </c:pt>
                <c:pt idx="132">
                  <c:v>22.16</c:v>
                </c:pt>
                <c:pt idx="133">
                  <c:v>0.0</c:v>
                </c:pt>
                <c:pt idx="134">
                  <c:v>17.16</c:v>
                </c:pt>
                <c:pt idx="135">
                  <c:v>25.64</c:v>
                </c:pt>
                <c:pt idx="136">
                  <c:v>0.0</c:v>
                </c:pt>
                <c:pt idx="137">
                  <c:v>15.11</c:v>
                </c:pt>
                <c:pt idx="138">
                  <c:v>17.61</c:v>
                </c:pt>
                <c:pt idx="139">
                  <c:v>18.15</c:v>
                </c:pt>
                <c:pt idx="140">
                  <c:v>22.36</c:v>
                </c:pt>
                <c:pt idx="141">
                  <c:v>26.48</c:v>
                </c:pt>
                <c:pt idx="142">
                  <c:v>20.76</c:v>
                </c:pt>
                <c:pt idx="143">
                  <c:v>0.0</c:v>
                </c:pt>
                <c:pt idx="144">
                  <c:v>0.0</c:v>
                </c:pt>
                <c:pt idx="145">
                  <c:v>17.97</c:v>
                </c:pt>
                <c:pt idx="146">
                  <c:v>20.3</c:v>
                </c:pt>
                <c:pt idx="147">
                  <c:v>25.63</c:v>
                </c:pt>
                <c:pt idx="148">
                  <c:v>18.11</c:v>
                </c:pt>
                <c:pt idx="149">
                  <c:v>23.48</c:v>
                </c:pt>
                <c:pt idx="150">
                  <c:v>20.83</c:v>
                </c:pt>
                <c:pt idx="151">
                  <c:v>24.93</c:v>
                </c:pt>
                <c:pt idx="152">
                  <c:v>16.98</c:v>
                </c:pt>
                <c:pt idx="153">
                  <c:v>19.49</c:v>
                </c:pt>
                <c:pt idx="154">
                  <c:v>19.49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58"/>
        <c:axId val="81357859"/>
      </c:scatterChart>
      <c:valAx>
        <c:axId val="8135785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59"/>
        <c:crosses val="autoZero"/>
      </c:valAx>
      <c:valAx>
        <c:axId val="8135785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ABQL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58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FAST Cache Read Misses/sec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844.49</c:v>
                </c:pt>
                <c:pt idx="1">
                  <c:v>667.64</c:v>
                </c:pt>
                <c:pt idx="2">
                  <c:v>295.08</c:v>
                </c:pt>
                <c:pt idx="3">
                  <c:v>185.18</c:v>
                </c:pt>
                <c:pt idx="4">
                  <c:v>101.0</c:v>
                </c:pt>
                <c:pt idx="5">
                  <c:v>80.81</c:v>
                </c:pt>
                <c:pt idx="6">
                  <c:v>96.79</c:v>
                </c:pt>
                <c:pt idx="7">
                  <c:v>92.09</c:v>
                </c:pt>
                <c:pt idx="8">
                  <c:v>300.96</c:v>
                </c:pt>
                <c:pt idx="9">
                  <c:v>30.65</c:v>
                </c:pt>
                <c:pt idx="10">
                  <c:v>67.46</c:v>
                </c:pt>
                <c:pt idx="11">
                  <c:v>32.35</c:v>
                </c:pt>
                <c:pt idx="12">
                  <c:v>41.47</c:v>
                </c:pt>
                <c:pt idx="13">
                  <c:v>82.86</c:v>
                </c:pt>
                <c:pt idx="14">
                  <c:v>61.42</c:v>
                </c:pt>
                <c:pt idx="15">
                  <c:v>90.22</c:v>
                </c:pt>
                <c:pt idx="16">
                  <c:v>78.61</c:v>
                </c:pt>
                <c:pt idx="17">
                  <c:v>34.54</c:v>
                </c:pt>
                <c:pt idx="18">
                  <c:v>251.35</c:v>
                </c:pt>
                <c:pt idx="19">
                  <c:v>105.42</c:v>
                </c:pt>
                <c:pt idx="20">
                  <c:v>48.96</c:v>
                </c:pt>
                <c:pt idx="21">
                  <c:v>38.52</c:v>
                </c:pt>
                <c:pt idx="22">
                  <c:v>72.83</c:v>
                </c:pt>
                <c:pt idx="23">
                  <c:v>72.72</c:v>
                </c:pt>
                <c:pt idx="24">
                  <c:v>161.27</c:v>
                </c:pt>
                <c:pt idx="25">
                  <c:v>202.12</c:v>
                </c:pt>
                <c:pt idx="26">
                  <c:v>95.19</c:v>
                </c:pt>
                <c:pt idx="27">
                  <c:v>182.36</c:v>
                </c:pt>
                <c:pt idx="28">
                  <c:v>142.3</c:v>
                </c:pt>
                <c:pt idx="29">
                  <c:v>103.82</c:v>
                </c:pt>
                <c:pt idx="30">
                  <c:v>85.03</c:v>
                </c:pt>
                <c:pt idx="31">
                  <c:v>89.3</c:v>
                </c:pt>
                <c:pt idx="32">
                  <c:v>91.83</c:v>
                </c:pt>
                <c:pt idx="33">
                  <c:v>93.9</c:v>
                </c:pt>
                <c:pt idx="34">
                  <c:v>187.84</c:v>
                </c:pt>
                <c:pt idx="35">
                  <c:v>68.39</c:v>
                </c:pt>
                <c:pt idx="36">
                  <c:v>59.64</c:v>
                </c:pt>
                <c:pt idx="37">
                  <c:v>51.95</c:v>
                </c:pt>
                <c:pt idx="38">
                  <c:v>52.08</c:v>
                </c:pt>
                <c:pt idx="39">
                  <c:v>155.24</c:v>
                </c:pt>
                <c:pt idx="40">
                  <c:v>94.95</c:v>
                </c:pt>
                <c:pt idx="41">
                  <c:v>47.31</c:v>
                </c:pt>
                <c:pt idx="42">
                  <c:v>44.96</c:v>
                </c:pt>
                <c:pt idx="43">
                  <c:v>72.86</c:v>
                </c:pt>
                <c:pt idx="44">
                  <c:v>87.03</c:v>
                </c:pt>
                <c:pt idx="45">
                  <c:v>70.64</c:v>
                </c:pt>
                <c:pt idx="46">
                  <c:v>69.08</c:v>
                </c:pt>
                <c:pt idx="47">
                  <c:v>62.17</c:v>
                </c:pt>
                <c:pt idx="48">
                  <c:v>190.6</c:v>
                </c:pt>
                <c:pt idx="49">
                  <c:v>171.44</c:v>
                </c:pt>
                <c:pt idx="50">
                  <c:v>67.18</c:v>
                </c:pt>
                <c:pt idx="51">
                  <c:v>124.8</c:v>
                </c:pt>
                <c:pt idx="52">
                  <c:v>107.72</c:v>
                </c:pt>
                <c:pt idx="53">
                  <c:v>37.3</c:v>
                </c:pt>
                <c:pt idx="54">
                  <c:v>217.94</c:v>
                </c:pt>
                <c:pt idx="55">
                  <c:v>225.45</c:v>
                </c:pt>
                <c:pt idx="56">
                  <c:v>72.95</c:v>
                </c:pt>
                <c:pt idx="57">
                  <c:v>164.0</c:v>
                </c:pt>
                <c:pt idx="58">
                  <c:v>358.05</c:v>
                </c:pt>
                <c:pt idx="59">
                  <c:v>493.01</c:v>
                </c:pt>
                <c:pt idx="60">
                  <c:v>282.45</c:v>
                </c:pt>
                <c:pt idx="61">
                  <c:v>109.2</c:v>
                </c:pt>
                <c:pt idx="62">
                  <c:v>220.73</c:v>
                </c:pt>
                <c:pt idx="63">
                  <c:v>355.92</c:v>
                </c:pt>
                <c:pt idx="64">
                  <c:v>270.05</c:v>
                </c:pt>
                <c:pt idx="65">
                  <c:v>106.33</c:v>
                </c:pt>
                <c:pt idx="66">
                  <c:v>310.83</c:v>
                </c:pt>
                <c:pt idx="67">
                  <c:v>192.01</c:v>
                </c:pt>
                <c:pt idx="68">
                  <c:v>93.72</c:v>
                </c:pt>
                <c:pt idx="69">
                  <c:v>108.48</c:v>
                </c:pt>
                <c:pt idx="70">
                  <c:v>168.23</c:v>
                </c:pt>
                <c:pt idx="71">
                  <c:v>161.45</c:v>
                </c:pt>
                <c:pt idx="72">
                  <c:v>224.32</c:v>
                </c:pt>
                <c:pt idx="73">
                  <c:v>255.09</c:v>
                </c:pt>
                <c:pt idx="74">
                  <c:v>406.21</c:v>
                </c:pt>
                <c:pt idx="75">
                  <c:v>501.67</c:v>
                </c:pt>
                <c:pt idx="76">
                  <c:v>486.06</c:v>
                </c:pt>
                <c:pt idx="77">
                  <c:v>172.96</c:v>
                </c:pt>
                <c:pt idx="78">
                  <c:v>97.74</c:v>
                </c:pt>
                <c:pt idx="79">
                  <c:v>180.4</c:v>
                </c:pt>
                <c:pt idx="80">
                  <c:v>393.79</c:v>
                </c:pt>
                <c:pt idx="81">
                  <c:v>685.84</c:v>
                </c:pt>
                <c:pt idx="82">
                  <c:v>186.21</c:v>
                </c:pt>
                <c:pt idx="83">
                  <c:v>71.76</c:v>
                </c:pt>
                <c:pt idx="84">
                  <c:v>66.98</c:v>
                </c:pt>
                <c:pt idx="85">
                  <c:v>135.66</c:v>
                </c:pt>
                <c:pt idx="86">
                  <c:v>190.55</c:v>
                </c:pt>
                <c:pt idx="87">
                  <c:v>283.14</c:v>
                </c:pt>
                <c:pt idx="88">
                  <c:v>81.73</c:v>
                </c:pt>
                <c:pt idx="89">
                  <c:v>88.97</c:v>
                </c:pt>
                <c:pt idx="90">
                  <c:v>385.95</c:v>
                </c:pt>
                <c:pt idx="91">
                  <c:v>441.36</c:v>
                </c:pt>
                <c:pt idx="92">
                  <c:v>628.42</c:v>
                </c:pt>
                <c:pt idx="93">
                  <c:v>536.67</c:v>
                </c:pt>
                <c:pt idx="94">
                  <c:v>77.4</c:v>
                </c:pt>
                <c:pt idx="95">
                  <c:v>122.37</c:v>
                </c:pt>
                <c:pt idx="96">
                  <c:v>285.03</c:v>
                </c:pt>
                <c:pt idx="97">
                  <c:v>339.64</c:v>
                </c:pt>
                <c:pt idx="98">
                  <c:v>402.29</c:v>
                </c:pt>
                <c:pt idx="99">
                  <c:v>391.99</c:v>
                </c:pt>
                <c:pt idx="100">
                  <c:v>332.13</c:v>
                </c:pt>
                <c:pt idx="101">
                  <c:v>278.79</c:v>
                </c:pt>
                <c:pt idx="102">
                  <c:v>200.16</c:v>
                </c:pt>
                <c:pt idx="103">
                  <c:v>193.99</c:v>
                </c:pt>
                <c:pt idx="104">
                  <c:v>209.83</c:v>
                </c:pt>
                <c:pt idx="105">
                  <c:v>228.06</c:v>
                </c:pt>
                <c:pt idx="106">
                  <c:v>372.48</c:v>
                </c:pt>
                <c:pt idx="107">
                  <c:v>368.09</c:v>
                </c:pt>
                <c:pt idx="108">
                  <c:v>172.42</c:v>
                </c:pt>
                <c:pt idx="109">
                  <c:v>223.03</c:v>
                </c:pt>
                <c:pt idx="110">
                  <c:v>181.76</c:v>
                </c:pt>
                <c:pt idx="111">
                  <c:v>237.22</c:v>
                </c:pt>
                <c:pt idx="112">
                  <c:v>148.67</c:v>
                </c:pt>
                <c:pt idx="113">
                  <c:v>155.36</c:v>
                </c:pt>
                <c:pt idx="114">
                  <c:v>183.59</c:v>
                </c:pt>
                <c:pt idx="115">
                  <c:v>135.94</c:v>
                </c:pt>
                <c:pt idx="116">
                  <c:v>131.36</c:v>
                </c:pt>
                <c:pt idx="117">
                  <c:v>116.28</c:v>
                </c:pt>
                <c:pt idx="118">
                  <c:v>183.1</c:v>
                </c:pt>
                <c:pt idx="119">
                  <c:v>251.28</c:v>
                </c:pt>
                <c:pt idx="120">
                  <c:v>95.34</c:v>
                </c:pt>
                <c:pt idx="121">
                  <c:v>148.93</c:v>
                </c:pt>
                <c:pt idx="122">
                  <c:v>110.38</c:v>
                </c:pt>
                <c:pt idx="123">
                  <c:v>139.46</c:v>
                </c:pt>
                <c:pt idx="124">
                  <c:v>72.36</c:v>
                </c:pt>
                <c:pt idx="125">
                  <c:v>76.82</c:v>
                </c:pt>
                <c:pt idx="126">
                  <c:v>89.35</c:v>
                </c:pt>
                <c:pt idx="127">
                  <c:v>33.02</c:v>
                </c:pt>
                <c:pt idx="128">
                  <c:v>37.95</c:v>
                </c:pt>
                <c:pt idx="129">
                  <c:v>73.1</c:v>
                </c:pt>
                <c:pt idx="130">
                  <c:v>123.48</c:v>
                </c:pt>
                <c:pt idx="131">
                  <c:v>53.61</c:v>
                </c:pt>
                <c:pt idx="132">
                  <c:v>42.86</c:v>
                </c:pt>
                <c:pt idx="133">
                  <c:v>35.9</c:v>
                </c:pt>
                <c:pt idx="134">
                  <c:v>30.38</c:v>
                </c:pt>
                <c:pt idx="135">
                  <c:v>56.79</c:v>
                </c:pt>
                <c:pt idx="136">
                  <c:v>35.74</c:v>
                </c:pt>
                <c:pt idx="137">
                  <c:v>38.53</c:v>
                </c:pt>
                <c:pt idx="138">
                  <c:v>73.56</c:v>
                </c:pt>
                <c:pt idx="139">
                  <c:v>54.56</c:v>
                </c:pt>
                <c:pt idx="140">
                  <c:v>89.63</c:v>
                </c:pt>
                <c:pt idx="141">
                  <c:v>49.57</c:v>
                </c:pt>
                <c:pt idx="142">
                  <c:v>75.0</c:v>
                </c:pt>
                <c:pt idx="143">
                  <c:v>57.74</c:v>
                </c:pt>
                <c:pt idx="144">
                  <c:v>260.17</c:v>
                </c:pt>
                <c:pt idx="145">
                  <c:v>207.62</c:v>
                </c:pt>
                <c:pt idx="146">
                  <c:v>218.4</c:v>
                </c:pt>
                <c:pt idx="147">
                  <c:v>145.68</c:v>
                </c:pt>
                <c:pt idx="148">
                  <c:v>237.88</c:v>
                </c:pt>
                <c:pt idx="149">
                  <c:v>375.61</c:v>
                </c:pt>
                <c:pt idx="150">
                  <c:v>189.25</c:v>
                </c:pt>
                <c:pt idx="151">
                  <c:v>246.16</c:v>
                </c:pt>
                <c:pt idx="152">
                  <c:v>173.02</c:v>
                </c:pt>
                <c:pt idx="153">
                  <c:v>229.76</c:v>
                </c:pt>
                <c:pt idx="154">
                  <c:v>239.03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FAST Cache Read Hits/sec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421.97</c:v>
                </c:pt>
                <c:pt idx="1">
                  <c:v>282.22</c:v>
                </c:pt>
                <c:pt idx="2">
                  <c:v>226.54</c:v>
                </c:pt>
                <c:pt idx="3">
                  <c:v>167.98</c:v>
                </c:pt>
                <c:pt idx="4">
                  <c:v>219.34</c:v>
                </c:pt>
                <c:pt idx="5">
                  <c:v>113.58</c:v>
                </c:pt>
                <c:pt idx="6">
                  <c:v>104.74</c:v>
                </c:pt>
                <c:pt idx="7">
                  <c:v>58.57</c:v>
                </c:pt>
                <c:pt idx="8">
                  <c:v>175.7</c:v>
                </c:pt>
                <c:pt idx="9">
                  <c:v>67.42</c:v>
                </c:pt>
                <c:pt idx="10">
                  <c:v>84.56</c:v>
                </c:pt>
                <c:pt idx="11">
                  <c:v>84.11</c:v>
                </c:pt>
                <c:pt idx="12">
                  <c:v>44.21</c:v>
                </c:pt>
                <c:pt idx="13">
                  <c:v>117.83</c:v>
                </c:pt>
                <c:pt idx="14">
                  <c:v>224.99</c:v>
                </c:pt>
                <c:pt idx="15">
                  <c:v>86.59</c:v>
                </c:pt>
                <c:pt idx="16">
                  <c:v>91.37</c:v>
                </c:pt>
                <c:pt idx="17">
                  <c:v>68.24</c:v>
                </c:pt>
                <c:pt idx="18">
                  <c:v>289.18</c:v>
                </c:pt>
                <c:pt idx="19">
                  <c:v>165.17</c:v>
                </c:pt>
                <c:pt idx="20">
                  <c:v>82.72</c:v>
                </c:pt>
                <c:pt idx="21">
                  <c:v>55.71</c:v>
                </c:pt>
                <c:pt idx="22">
                  <c:v>156.79</c:v>
                </c:pt>
                <c:pt idx="23">
                  <c:v>194.97</c:v>
                </c:pt>
                <c:pt idx="24">
                  <c:v>177.51</c:v>
                </c:pt>
                <c:pt idx="25">
                  <c:v>136.64</c:v>
                </c:pt>
                <c:pt idx="26">
                  <c:v>96.65</c:v>
                </c:pt>
                <c:pt idx="27">
                  <c:v>183.94</c:v>
                </c:pt>
                <c:pt idx="28">
                  <c:v>219.2</c:v>
                </c:pt>
                <c:pt idx="29">
                  <c:v>176.21</c:v>
                </c:pt>
                <c:pt idx="30">
                  <c:v>102.14</c:v>
                </c:pt>
                <c:pt idx="31">
                  <c:v>125.33</c:v>
                </c:pt>
                <c:pt idx="32">
                  <c:v>124.29</c:v>
                </c:pt>
                <c:pt idx="33">
                  <c:v>177.7</c:v>
                </c:pt>
                <c:pt idx="34">
                  <c:v>348.29</c:v>
                </c:pt>
                <c:pt idx="35">
                  <c:v>113.79</c:v>
                </c:pt>
                <c:pt idx="36">
                  <c:v>77.94</c:v>
                </c:pt>
                <c:pt idx="37">
                  <c:v>69.56</c:v>
                </c:pt>
                <c:pt idx="38">
                  <c:v>58.06</c:v>
                </c:pt>
                <c:pt idx="39">
                  <c:v>248.11</c:v>
                </c:pt>
                <c:pt idx="40">
                  <c:v>208.02</c:v>
                </c:pt>
                <c:pt idx="41">
                  <c:v>81.16</c:v>
                </c:pt>
                <c:pt idx="42">
                  <c:v>53.15</c:v>
                </c:pt>
                <c:pt idx="43">
                  <c:v>85.54</c:v>
                </c:pt>
                <c:pt idx="44">
                  <c:v>221.04</c:v>
                </c:pt>
                <c:pt idx="45">
                  <c:v>206.29</c:v>
                </c:pt>
                <c:pt idx="46">
                  <c:v>84.88</c:v>
                </c:pt>
                <c:pt idx="47">
                  <c:v>111.69</c:v>
                </c:pt>
                <c:pt idx="48">
                  <c:v>155.82</c:v>
                </c:pt>
                <c:pt idx="49">
                  <c:v>214.92</c:v>
                </c:pt>
                <c:pt idx="50">
                  <c:v>101.6</c:v>
                </c:pt>
                <c:pt idx="51">
                  <c:v>89.83</c:v>
                </c:pt>
                <c:pt idx="52">
                  <c:v>186.89</c:v>
                </c:pt>
                <c:pt idx="53">
                  <c:v>132.76</c:v>
                </c:pt>
                <c:pt idx="54">
                  <c:v>210.35</c:v>
                </c:pt>
                <c:pt idx="55">
                  <c:v>200.76</c:v>
                </c:pt>
                <c:pt idx="56">
                  <c:v>58.23</c:v>
                </c:pt>
                <c:pt idx="57">
                  <c:v>213.13</c:v>
                </c:pt>
                <c:pt idx="58">
                  <c:v>311.39</c:v>
                </c:pt>
                <c:pt idx="59">
                  <c:v>257.53</c:v>
                </c:pt>
                <c:pt idx="60">
                  <c:v>91.13</c:v>
                </c:pt>
                <c:pt idx="61">
                  <c:v>105.14</c:v>
                </c:pt>
                <c:pt idx="62">
                  <c:v>115.14</c:v>
                </c:pt>
                <c:pt idx="63">
                  <c:v>135.02</c:v>
                </c:pt>
                <c:pt idx="64">
                  <c:v>111.32</c:v>
                </c:pt>
                <c:pt idx="65">
                  <c:v>233.14</c:v>
                </c:pt>
                <c:pt idx="66">
                  <c:v>307.14</c:v>
                </c:pt>
                <c:pt idx="67">
                  <c:v>130.43</c:v>
                </c:pt>
                <c:pt idx="68">
                  <c:v>85.59</c:v>
                </c:pt>
                <c:pt idx="69">
                  <c:v>73.75</c:v>
                </c:pt>
                <c:pt idx="70">
                  <c:v>179.44</c:v>
                </c:pt>
                <c:pt idx="71">
                  <c:v>173.34</c:v>
                </c:pt>
                <c:pt idx="72">
                  <c:v>286.41</c:v>
                </c:pt>
                <c:pt idx="73">
                  <c:v>265.16</c:v>
                </c:pt>
                <c:pt idx="74">
                  <c:v>317.43</c:v>
                </c:pt>
                <c:pt idx="75">
                  <c:v>179.18</c:v>
                </c:pt>
                <c:pt idx="76">
                  <c:v>226.34</c:v>
                </c:pt>
                <c:pt idx="77">
                  <c:v>160.92</c:v>
                </c:pt>
                <c:pt idx="78">
                  <c:v>92.13</c:v>
                </c:pt>
                <c:pt idx="79">
                  <c:v>196.48</c:v>
                </c:pt>
                <c:pt idx="80">
                  <c:v>356.19</c:v>
                </c:pt>
                <c:pt idx="81">
                  <c:v>592.18</c:v>
                </c:pt>
                <c:pt idx="82">
                  <c:v>284.76</c:v>
                </c:pt>
                <c:pt idx="83">
                  <c:v>132.45</c:v>
                </c:pt>
                <c:pt idx="84">
                  <c:v>114.57</c:v>
                </c:pt>
                <c:pt idx="85">
                  <c:v>134.19</c:v>
                </c:pt>
                <c:pt idx="86">
                  <c:v>128.18</c:v>
                </c:pt>
                <c:pt idx="87">
                  <c:v>138.07</c:v>
                </c:pt>
                <c:pt idx="88">
                  <c:v>143.48</c:v>
                </c:pt>
                <c:pt idx="89">
                  <c:v>260.1</c:v>
                </c:pt>
                <c:pt idx="90">
                  <c:v>489.16</c:v>
                </c:pt>
                <c:pt idx="91">
                  <c:v>372.34</c:v>
                </c:pt>
                <c:pt idx="92">
                  <c:v>306.29</c:v>
                </c:pt>
                <c:pt idx="93">
                  <c:v>240.35</c:v>
                </c:pt>
                <c:pt idx="94">
                  <c:v>144.75</c:v>
                </c:pt>
                <c:pt idx="95">
                  <c:v>276.53</c:v>
                </c:pt>
                <c:pt idx="96">
                  <c:v>356.26</c:v>
                </c:pt>
                <c:pt idx="97">
                  <c:v>641.17</c:v>
                </c:pt>
                <c:pt idx="98">
                  <c:v>656.63</c:v>
                </c:pt>
                <c:pt idx="99">
                  <c:v>485.87</c:v>
                </c:pt>
                <c:pt idx="100">
                  <c:v>512.61</c:v>
                </c:pt>
                <c:pt idx="101">
                  <c:v>515.2</c:v>
                </c:pt>
                <c:pt idx="102">
                  <c:v>395.23</c:v>
                </c:pt>
                <c:pt idx="103">
                  <c:v>457.61</c:v>
                </c:pt>
                <c:pt idx="104">
                  <c:v>543.33</c:v>
                </c:pt>
                <c:pt idx="105">
                  <c:v>753.59</c:v>
                </c:pt>
                <c:pt idx="106">
                  <c:v>1178.37</c:v>
                </c:pt>
                <c:pt idx="107">
                  <c:v>1362.72</c:v>
                </c:pt>
                <c:pt idx="108">
                  <c:v>827.65</c:v>
                </c:pt>
                <c:pt idx="109">
                  <c:v>1037.14</c:v>
                </c:pt>
                <c:pt idx="110">
                  <c:v>885.0</c:v>
                </c:pt>
                <c:pt idx="111">
                  <c:v>1048.19</c:v>
                </c:pt>
                <c:pt idx="112">
                  <c:v>1170.31</c:v>
                </c:pt>
                <c:pt idx="113">
                  <c:v>1133.29</c:v>
                </c:pt>
                <c:pt idx="114">
                  <c:v>1355.3</c:v>
                </c:pt>
                <c:pt idx="115">
                  <c:v>1385.77</c:v>
                </c:pt>
                <c:pt idx="116">
                  <c:v>1295.31</c:v>
                </c:pt>
                <c:pt idx="117">
                  <c:v>1310.74</c:v>
                </c:pt>
                <c:pt idx="118">
                  <c:v>739.76</c:v>
                </c:pt>
                <c:pt idx="119">
                  <c:v>388.34</c:v>
                </c:pt>
                <c:pt idx="120">
                  <c:v>144.29</c:v>
                </c:pt>
                <c:pt idx="121">
                  <c:v>324.13</c:v>
                </c:pt>
                <c:pt idx="122">
                  <c:v>281.4</c:v>
                </c:pt>
                <c:pt idx="123">
                  <c:v>167.46</c:v>
                </c:pt>
                <c:pt idx="124">
                  <c:v>149.15</c:v>
                </c:pt>
                <c:pt idx="125">
                  <c:v>113.88</c:v>
                </c:pt>
                <c:pt idx="126">
                  <c:v>113.93</c:v>
                </c:pt>
                <c:pt idx="127">
                  <c:v>84.51</c:v>
                </c:pt>
                <c:pt idx="128">
                  <c:v>51.49</c:v>
                </c:pt>
                <c:pt idx="129">
                  <c:v>205.87</c:v>
                </c:pt>
                <c:pt idx="130">
                  <c:v>402.31</c:v>
                </c:pt>
                <c:pt idx="131">
                  <c:v>111.08</c:v>
                </c:pt>
                <c:pt idx="132">
                  <c:v>85.7</c:v>
                </c:pt>
                <c:pt idx="133">
                  <c:v>99.08</c:v>
                </c:pt>
                <c:pt idx="134">
                  <c:v>66.37</c:v>
                </c:pt>
                <c:pt idx="135">
                  <c:v>89.88</c:v>
                </c:pt>
                <c:pt idx="136">
                  <c:v>87.19</c:v>
                </c:pt>
                <c:pt idx="137">
                  <c:v>64.18</c:v>
                </c:pt>
                <c:pt idx="138">
                  <c:v>84.07</c:v>
                </c:pt>
                <c:pt idx="139">
                  <c:v>68.78</c:v>
                </c:pt>
                <c:pt idx="140">
                  <c:v>101.15</c:v>
                </c:pt>
                <c:pt idx="141">
                  <c:v>98.53</c:v>
                </c:pt>
                <c:pt idx="142">
                  <c:v>100.7</c:v>
                </c:pt>
                <c:pt idx="143">
                  <c:v>169.69</c:v>
                </c:pt>
                <c:pt idx="144">
                  <c:v>572.33</c:v>
                </c:pt>
                <c:pt idx="145">
                  <c:v>348.71</c:v>
                </c:pt>
                <c:pt idx="146">
                  <c:v>255.26</c:v>
                </c:pt>
                <c:pt idx="147">
                  <c:v>242.15</c:v>
                </c:pt>
                <c:pt idx="148">
                  <c:v>285.34</c:v>
                </c:pt>
                <c:pt idx="149">
                  <c:v>343.86</c:v>
                </c:pt>
                <c:pt idx="150">
                  <c:v>308.59</c:v>
                </c:pt>
                <c:pt idx="151">
                  <c:v>302.59</c:v>
                </c:pt>
                <c:pt idx="152">
                  <c:v>319.06</c:v>
                </c:pt>
                <c:pt idx="153">
                  <c:v>398.81</c:v>
                </c:pt>
                <c:pt idx="154">
                  <c:v>457.18</c:v>
                </c:pt>
              </c:numCache>
            </c:numRef>
          </c:yVal>
        </c:ser>
        <c:axId val="81357700"/>
        <c:axId val="81357701"/>
      </c:scatterChart>
      <c:valAx>
        <c:axId val="8135770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01"/>
        <c:crosses val="autoZero"/>
      </c:valAx>
      <c:valAx>
        <c:axId val="8135770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Reads/sec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0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11.04</c:v>
                </c:pt>
                <c:pt idx="1">
                  <c:v>8.61</c:v>
                </c:pt>
                <c:pt idx="2">
                  <c:v>9.15</c:v>
                </c:pt>
                <c:pt idx="3">
                  <c:v>9.56</c:v>
                </c:pt>
                <c:pt idx="4">
                  <c:v>10.33</c:v>
                </c:pt>
                <c:pt idx="5">
                  <c:v>11.72</c:v>
                </c:pt>
                <c:pt idx="6">
                  <c:v>8.8</c:v>
                </c:pt>
                <c:pt idx="7">
                  <c:v>9.55</c:v>
                </c:pt>
                <c:pt idx="8">
                  <c:v>13.23</c:v>
                </c:pt>
                <c:pt idx="9">
                  <c:v>11.83</c:v>
                </c:pt>
                <c:pt idx="10">
                  <c:v>15.28</c:v>
                </c:pt>
                <c:pt idx="11">
                  <c:v>11.26</c:v>
                </c:pt>
                <c:pt idx="12">
                  <c:v>14.12</c:v>
                </c:pt>
                <c:pt idx="13">
                  <c:v>12.2</c:v>
                </c:pt>
                <c:pt idx="14">
                  <c:v>16.51</c:v>
                </c:pt>
                <c:pt idx="15">
                  <c:v>10.52</c:v>
                </c:pt>
                <c:pt idx="16">
                  <c:v>10.72</c:v>
                </c:pt>
                <c:pt idx="17">
                  <c:v>12.11</c:v>
                </c:pt>
                <c:pt idx="18">
                  <c:v>9.2</c:v>
                </c:pt>
                <c:pt idx="19">
                  <c:v>9.73</c:v>
                </c:pt>
                <c:pt idx="20">
                  <c:v>12.4</c:v>
                </c:pt>
                <c:pt idx="21">
                  <c:v>17.92</c:v>
                </c:pt>
                <c:pt idx="22">
                  <c:v>14.84</c:v>
                </c:pt>
                <c:pt idx="23">
                  <c:v>11.98</c:v>
                </c:pt>
                <c:pt idx="24">
                  <c:v>17.63</c:v>
                </c:pt>
                <c:pt idx="25">
                  <c:v>11.75</c:v>
                </c:pt>
                <c:pt idx="26">
                  <c:v>10.88</c:v>
                </c:pt>
                <c:pt idx="27">
                  <c:v>14.77</c:v>
                </c:pt>
                <c:pt idx="28">
                  <c:v>10.3</c:v>
                </c:pt>
                <c:pt idx="29">
                  <c:v>20.67</c:v>
                </c:pt>
                <c:pt idx="30">
                  <c:v>12.77</c:v>
                </c:pt>
                <c:pt idx="31">
                  <c:v>10.37</c:v>
                </c:pt>
                <c:pt idx="32">
                  <c:v>11.15</c:v>
                </c:pt>
                <c:pt idx="33">
                  <c:v>13.94</c:v>
                </c:pt>
                <c:pt idx="34">
                  <c:v>9.6</c:v>
                </c:pt>
                <c:pt idx="35">
                  <c:v>10.84</c:v>
                </c:pt>
                <c:pt idx="36">
                  <c:v>9.01</c:v>
                </c:pt>
                <c:pt idx="37">
                  <c:v>9.45</c:v>
                </c:pt>
                <c:pt idx="38">
                  <c:v>9.11</c:v>
                </c:pt>
                <c:pt idx="39">
                  <c:v>9.51</c:v>
                </c:pt>
                <c:pt idx="40">
                  <c:v>8.82</c:v>
                </c:pt>
                <c:pt idx="41">
                  <c:v>8.91</c:v>
                </c:pt>
                <c:pt idx="42">
                  <c:v>8.01</c:v>
                </c:pt>
                <c:pt idx="43">
                  <c:v>8.17</c:v>
                </c:pt>
                <c:pt idx="44">
                  <c:v>8.66</c:v>
                </c:pt>
                <c:pt idx="45">
                  <c:v>8.74</c:v>
                </c:pt>
                <c:pt idx="46">
                  <c:v>8.93</c:v>
                </c:pt>
                <c:pt idx="47">
                  <c:v>8.69</c:v>
                </c:pt>
                <c:pt idx="48">
                  <c:v>8.61</c:v>
                </c:pt>
                <c:pt idx="49">
                  <c:v>8.82</c:v>
                </c:pt>
                <c:pt idx="50">
                  <c:v>8.17</c:v>
                </c:pt>
                <c:pt idx="51">
                  <c:v>12.98</c:v>
                </c:pt>
                <c:pt idx="52">
                  <c:v>8.89</c:v>
                </c:pt>
                <c:pt idx="53">
                  <c:v>9.96</c:v>
                </c:pt>
                <c:pt idx="54">
                  <c:v>8.91</c:v>
                </c:pt>
                <c:pt idx="55">
                  <c:v>8.89</c:v>
                </c:pt>
                <c:pt idx="56">
                  <c:v>8.93</c:v>
                </c:pt>
                <c:pt idx="57">
                  <c:v>8.61</c:v>
                </c:pt>
                <c:pt idx="58">
                  <c:v>7.61</c:v>
                </c:pt>
                <c:pt idx="59">
                  <c:v>8.56</c:v>
                </c:pt>
                <c:pt idx="60">
                  <c:v>8.29</c:v>
                </c:pt>
                <c:pt idx="61">
                  <c:v>8.63</c:v>
                </c:pt>
                <c:pt idx="62">
                  <c:v>9.81</c:v>
                </c:pt>
                <c:pt idx="63">
                  <c:v>9.52</c:v>
                </c:pt>
                <c:pt idx="64">
                  <c:v>8.71</c:v>
                </c:pt>
                <c:pt idx="65">
                  <c:v>14.07</c:v>
                </c:pt>
                <c:pt idx="66">
                  <c:v>14.8</c:v>
                </c:pt>
                <c:pt idx="67">
                  <c:v>8.39</c:v>
                </c:pt>
                <c:pt idx="68">
                  <c:v>12.27</c:v>
                </c:pt>
                <c:pt idx="69">
                  <c:v>10.03</c:v>
                </c:pt>
                <c:pt idx="70">
                  <c:v>9.36</c:v>
                </c:pt>
                <c:pt idx="71">
                  <c:v>11.03</c:v>
                </c:pt>
                <c:pt idx="72">
                  <c:v>8.72</c:v>
                </c:pt>
                <c:pt idx="73">
                  <c:v>68.08</c:v>
                </c:pt>
                <c:pt idx="74">
                  <c:v>10.46</c:v>
                </c:pt>
                <c:pt idx="75">
                  <c:v>13.06</c:v>
                </c:pt>
                <c:pt idx="76">
                  <c:v>10.0</c:v>
                </c:pt>
                <c:pt idx="77">
                  <c:v>11.97</c:v>
                </c:pt>
                <c:pt idx="78">
                  <c:v>11.11</c:v>
                </c:pt>
                <c:pt idx="79">
                  <c:v>8.89</c:v>
                </c:pt>
                <c:pt idx="80">
                  <c:v>8.92</c:v>
                </c:pt>
                <c:pt idx="81">
                  <c:v>10.46</c:v>
                </c:pt>
                <c:pt idx="82">
                  <c:v>8.49</c:v>
                </c:pt>
                <c:pt idx="83">
                  <c:v>8.69</c:v>
                </c:pt>
                <c:pt idx="84">
                  <c:v>10.83</c:v>
                </c:pt>
                <c:pt idx="85">
                  <c:v>9.84</c:v>
                </c:pt>
                <c:pt idx="86">
                  <c:v>10.58</c:v>
                </c:pt>
                <c:pt idx="87">
                  <c:v>13.33</c:v>
                </c:pt>
                <c:pt idx="88">
                  <c:v>10.9</c:v>
                </c:pt>
                <c:pt idx="89">
                  <c:v>10.91</c:v>
                </c:pt>
                <c:pt idx="90">
                  <c:v>9.44</c:v>
                </c:pt>
                <c:pt idx="91">
                  <c:v>8.92</c:v>
                </c:pt>
                <c:pt idx="92">
                  <c:v>9.58</c:v>
                </c:pt>
                <c:pt idx="93">
                  <c:v>9.52</c:v>
                </c:pt>
                <c:pt idx="94">
                  <c:v>28.5</c:v>
                </c:pt>
                <c:pt idx="95">
                  <c:v>12.99</c:v>
                </c:pt>
                <c:pt idx="96">
                  <c:v>9.28</c:v>
                </c:pt>
                <c:pt idx="97">
                  <c:v>9.55</c:v>
                </c:pt>
                <c:pt idx="98">
                  <c:v>9.35</c:v>
                </c:pt>
                <c:pt idx="99">
                  <c:v>9.8</c:v>
                </c:pt>
                <c:pt idx="100">
                  <c:v>10.45</c:v>
                </c:pt>
                <c:pt idx="101">
                  <c:v>9.55</c:v>
                </c:pt>
                <c:pt idx="102">
                  <c:v>13.2</c:v>
                </c:pt>
                <c:pt idx="103">
                  <c:v>9.11</c:v>
                </c:pt>
                <c:pt idx="104">
                  <c:v>8.25</c:v>
                </c:pt>
                <c:pt idx="105">
                  <c:v>9.84</c:v>
                </c:pt>
                <c:pt idx="106">
                  <c:v>11.36</c:v>
                </c:pt>
                <c:pt idx="107">
                  <c:v>9.44</c:v>
                </c:pt>
                <c:pt idx="108">
                  <c:v>10.23</c:v>
                </c:pt>
                <c:pt idx="109">
                  <c:v>10.13</c:v>
                </c:pt>
                <c:pt idx="110">
                  <c:v>8.95</c:v>
                </c:pt>
                <c:pt idx="111">
                  <c:v>10.71</c:v>
                </c:pt>
                <c:pt idx="112">
                  <c:v>9.84</c:v>
                </c:pt>
                <c:pt idx="113">
                  <c:v>9.82</c:v>
                </c:pt>
                <c:pt idx="114">
                  <c:v>10.56</c:v>
                </c:pt>
                <c:pt idx="115">
                  <c:v>10.0</c:v>
                </c:pt>
                <c:pt idx="116">
                  <c:v>8.17</c:v>
                </c:pt>
                <c:pt idx="117">
                  <c:v>10.85</c:v>
                </c:pt>
                <c:pt idx="118">
                  <c:v>10.33</c:v>
                </c:pt>
                <c:pt idx="119">
                  <c:v>13.19</c:v>
                </c:pt>
                <c:pt idx="120">
                  <c:v>12.18</c:v>
                </c:pt>
                <c:pt idx="121">
                  <c:v>10.6</c:v>
                </c:pt>
                <c:pt idx="122">
                  <c:v>10.05</c:v>
                </c:pt>
                <c:pt idx="123">
                  <c:v>12.26</c:v>
                </c:pt>
                <c:pt idx="124">
                  <c:v>9.6</c:v>
                </c:pt>
                <c:pt idx="125">
                  <c:v>10.6</c:v>
                </c:pt>
                <c:pt idx="126">
                  <c:v>9.85</c:v>
                </c:pt>
                <c:pt idx="127">
                  <c:v>10.11</c:v>
                </c:pt>
                <c:pt idx="128">
                  <c:v>14.24</c:v>
                </c:pt>
                <c:pt idx="129">
                  <c:v>10.31</c:v>
                </c:pt>
                <c:pt idx="130">
                  <c:v>10.11</c:v>
                </c:pt>
                <c:pt idx="131">
                  <c:v>11.01</c:v>
                </c:pt>
                <c:pt idx="132">
                  <c:v>11.05</c:v>
                </c:pt>
                <c:pt idx="133">
                  <c:v>10.81</c:v>
                </c:pt>
                <c:pt idx="134">
                  <c:v>10.59</c:v>
                </c:pt>
                <c:pt idx="135">
                  <c:v>12.38</c:v>
                </c:pt>
                <c:pt idx="136">
                  <c:v>12.43</c:v>
                </c:pt>
                <c:pt idx="137">
                  <c:v>9.93</c:v>
                </c:pt>
                <c:pt idx="138">
                  <c:v>10.21</c:v>
                </c:pt>
                <c:pt idx="139">
                  <c:v>10.97</c:v>
                </c:pt>
                <c:pt idx="140">
                  <c:v>10.84</c:v>
                </c:pt>
                <c:pt idx="141">
                  <c:v>10.56</c:v>
                </c:pt>
                <c:pt idx="142">
                  <c:v>10.18</c:v>
                </c:pt>
                <c:pt idx="143">
                  <c:v>20.16</c:v>
                </c:pt>
                <c:pt idx="144">
                  <c:v>13.63</c:v>
                </c:pt>
                <c:pt idx="145">
                  <c:v>9.76</c:v>
                </c:pt>
                <c:pt idx="146">
                  <c:v>10.77</c:v>
                </c:pt>
                <c:pt idx="147">
                  <c:v>14.18</c:v>
                </c:pt>
                <c:pt idx="148">
                  <c:v>9.95</c:v>
                </c:pt>
                <c:pt idx="149">
                  <c:v>9.64</c:v>
                </c:pt>
                <c:pt idx="150">
                  <c:v>12.79</c:v>
                </c:pt>
                <c:pt idx="151">
                  <c:v>11.38</c:v>
                </c:pt>
                <c:pt idx="152">
                  <c:v>9.35</c:v>
                </c:pt>
                <c:pt idx="153">
                  <c:v>10.21</c:v>
                </c:pt>
                <c:pt idx="154">
                  <c:v>9.72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11.05</c:v>
                </c:pt>
                <c:pt idx="1">
                  <c:v>6.8</c:v>
                </c:pt>
                <c:pt idx="2">
                  <c:v>7.94</c:v>
                </c:pt>
                <c:pt idx="3">
                  <c:v>9.54</c:v>
                </c:pt>
                <c:pt idx="4">
                  <c:v>10.37</c:v>
                </c:pt>
                <c:pt idx="5">
                  <c:v>11.72</c:v>
                </c:pt>
                <c:pt idx="6">
                  <c:v>7.21</c:v>
                </c:pt>
                <c:pt idx="7">
                  <c:v>8.63</c:v>
                </c:pt>
                <c:pt idx="8">
                  <c:v>13.23</c:v>
                </c:pt>
                <c:pt idx="9">
                  <c:v>11.84</c:v>
                </c:pt>
                <c:pt idx="10">
                  <c:v>15.3</c:v>
                </c:pt>
                <c:pt idx="11">
                  <c:v>11.27</c:v>
                </c:pt>
                <c:pt idx="12">
                  <c:v>14.14</c:v>
                </c:pt>
                <c:pt idx="13">
                  <c:v>12.2</c:v>
                </c:pt>
                <c:pt idx="14">
                  <c:v>16.55</c:v>
                </c:pt>
                <c:pt idx="15">
                  <c:v>10.52</c:v>
                </c:pt>
                <c:pt idx="16">
                  <c:v>10.72</c:v>
                </c:pt>
                <c:pt idx="17">
                  <c:v>10.77</c:v>
                </c:pt>
                <c:pt idx="18">
                  <c:v>7.58</c:v>
                </c:pt>
                <c:pt idx="19">
                  <c:v>8.99</c:v>
                </c:pt>
                <c:pt idx="20">
                  <c:v>12.4</c:v>
                </c:pt>
                <c:pt idx="21">
                  <c:v>17.94</c:v>
                </c:pt>
                <c:pt idx="22">
                  <c:v>14.89</c:v>
                </c:pt>
                <c:pt idx="23">
                  <c:v>12.04</c:v>
                </c:pt>
                <c:pt idx="24">
                  <c:v>17.67</c:v>
                </c:pt>
                <c:pt idx="25">
                  <c:v>11.76</c:v>
                </c:pt>
                <c:pt idx="26">
                  <c:v>10.9</c:v>
                </c:pt>
                <c:pt idx="27">
                  <c:v>14.72</c:v>
                </c:pt>
                <c:pt idx="28">
                  <c:v>10.3</c:v>
                </c:pt>
                <c:pt idx="29">
                  <c:v>20.7</c:v>
                </c:pt>
                <c:pt idx="30">
                  <c:v>12.78</c:v>
                </c:pt>
                <c:pt idx="31">
                  <c:v>10.37</c:v>
                </c:pt>
                <c:pt idx="32">
                  <c:v>11.15</c:v>
                </c:pt>
                <c:pt idx="33">
                  <c:v>13.94</c:v>
                </c:pt>
                <c:pt idx="34">
                  <c:v>8.81</c:v>
                </c:pt>
                <c:pt idx="35">
                  <c:v>9.63</c:v>
                </c:pt>
                <c:pt idx="36">
                  <c:v>9.02</c:v>
                </c:pt>
                <c:pt idx="37">
                  <c:v>9.46</c:v>
                </c:pt>
                <c:pt idx="38">
                  <c:v>9.12</c:v>
                </c:pt>
                <c:pt idx="39">
                  <c:v>9.51</c:v>
                </c:pt>
                <c:pt idx="40">
                  <c:v>8.82</c:v>
                </c:pt>
                <c:pt idx="41">
                  <c:v>8.92</c:v>
                </c:pt>
                <c:pt idx="42">
                  <c:v>6.14</c:v>
                </c:pt>
                <c:pt idx="43">
                  <c:v>6.46</c:v>
                </c:pt>
                <c:pt idx="44">
                  <c:v>8.67</c:v>
                </c:pt>
                <c:pt idx="45">
                  <c:v>8.74</c:v>
                </c:pt>
                <c:pt idx="46">
                  <c:v>8.94</c:v>
                </c:pt>
                <c:pt idx="47">
                  <c:v>8.69</c:v>
                </c:pt>
                <c:pt idx="48">
                  <c:v>8.62</c:v>
                </c:pt>
                <c:pt idx="49">
                  <c:v>8.82</c:v>
                </c:pt>
                <c:pt idx="50">
                  <c:v>6.49</c:v>
                </c:pt>
                <c:pt idx="51">
                  <c:v>12.66</c:v>
                </c:pt>
                <c:pt idx="52">
                  <c:v>8.89</c:v>
                </c:pt>
                <c:pt idx="53">
                  <c:v>9.97</c:v>
                </c:pt>
                <c:pt idx="54">
                  <c:v>8.92</c:v>
                </c:pt>
                <c:pt idx="55">
                  <c:v>8.89</c:v>
                </c:pt>
                <c:pt idx="56">
                  <c:v>8.93</c:v>
                </c:pt>
                <c:pt idx="57">
                  <c:v>8.51</c:v>
                </c:pt>
                <c:pt idx="58">
                  <c:v>5.23</c:v>
                </c:pt>
                <c:pt idx="59">
                  <c:v>6.82</c:v>
                </c:pt>
                <c:pt idx="60">
                  <c:v>6.73</c:v>
                </c:pt>
                <c:pt idx="61">
                  <c:v>8.64</c:v>
                </c:pt>
                <c:pt idx="62">
                  <c:v>9.81</c:v>
                </c:pt>
                <c:pt idx="63">
                  <c:v>9.53</c:v>
                </c:pt>
                <c:pt idx="64">
                  <c:v>8.71</c:v>
                </c:pt>
                <c:pt idx="65">
                  <c:v>14.06</c:v>
                </c:pt>
                <c:pt idx="66">
                  <c:v>14.81</c:v>
                </c:pt>
                <c:pt idx="67">
                  <c:v>7.04</c:v>
                </c:pt>
                <c:pt idx="68">
                  <c:v>12.28</c:v>
                </c:pt>
                <c:pt idx="69">
                  <c:v>9.98</c:v>
                </c:pt>
                <c:pt idx="70">
                  <c:v>9.37</c:v>
                </c:pt>
                <c:pt idx="71">
                  <c:v>11.04</c:v>
                </c:pt>
                <c:pt idx="72">
                  <c:v>8.72</c:v>
                </c:pt>
                <c:pt idx="73">
                  <c:v>71.28</c:v>
                </c:pt>
                <c:pt idx="74">
                  <c:v>10.47</c:v>
                </c:pt>
                <c:pt idx="75">
                  <c:v>12.64</c:v>
                </c:pt>
                <c:pt idx="76">
                  <c:v>10.0</c:v>
                </c:pt>
                <c:pt idx="77">
                  <c:v>11.99</c:v>
                </c:pt>
                <c:pt idx="78">
                  <c:v>11.11</c:v>
                </c:pt>
                <c:pt idx="79">
                  <c:v>8.9</c:v>
                </c:pt>
                <c:pt idx="80">
                  <c:v>8.93</c:v>
                </c:pt>
                <c:pt idx="81">
                  <c:v>10.06</c:v>
                </c:pt>
                <c:pt idx="82">
                  <c:v>6.7</c:v>
                </c:pt>
                <c:pt idx="83">
                  <c:v>7.66</c:v>
                </c:pt>
                <c:pt idx="84">
                  <c:v>10.84</c:v>
                </c:pt>
                <c:pt idx="85">
                  <c:v>9.84</c:v>
                </c:pt>
                <c:pt idx="86">
                  <c:v>10.58</c:v>
                </c:pt>
                <c:pt idx="87">
                  <c:v>12.92</c:v>
                </c:pt>
                <c:pt idx="88">
                  <c:v>10.9</c:v>
                </c:pt>
                <c:pt idx="89">
                  <c:v>10.95</c:v>
                </c:pt>
                <c:pt idx="90">
                  <c:v>9.44</c:v>
                </c:pt>
                <c:pt idx="91">
                  <c:v>8.92</c:v>
                </c:pt>
                <c:pt idx="92">
                  <c:v>9.58</c:v>
                </c:pt>
                <c:pt idx="93">
                  <c:v>9.53</c:v>
                </c:pt>
                <c:pt idx="94">
                  <c:v>28.41</c:v>
                </c:pt>
                <c:pt idx="95">
                  <c:v>12.79</c:v>
                </c:pt>
                <c:pt idx="96">
                  <c:v>9.25</c:v>
                </c:pt>
                <c:pt idx="97">
                  <c:v>8.42</c:v>
                </c:pt>
                <c:pt idx="98">
                  <c:v>8.77</c:v>
                </c:pt>
                <c:pt idx="99">
                  <c:v>9.8</c:v>
                </c:pt>
                <c:pt idx="100">
                  <c:v>10.45</c:v>
                </c:pt>
                <c:pt idx="101">
                  <c:v>9.55</c:v>
                </c:pt>
                <c:pt idx="102">
                  <c:v>13.22</c:v>
                </c:pt>
                <c:pt idx="103">
                  <c:v>7.6</c:v>
                </c:pt>
                <c:pt idx="104">
                  <c:v>6.6</c:v>
                </c:pt>
                <c:pt idx="105">
                  <c:v>9.84</c:v>
                </c:pt>
                <c:pt idx="106">
                  <c:v>11.36</c:v>
                </c:pt>
                <c:pt idx="107">
                  <c:v>9.44</c:v>
                </c:pt>
                <c:pt idx="108">
                  <c:v>10.23</c:v>
                </c:pt>
                <c:pt idx="109">
                  <c:v>10.14</c:v>
                </c:pt>
                <c:pt idx="110">
                  <c:v>7.53</c:v>
                </c:pt>
                <c:pt idx="111">
                  <c:v>10.27</c:v>
                </c:pt>
                <c:pt idx="112">
                  <c:v>9.84</c:v>
                </c:pt>
                <c:pt idx="113">
                  <c:v>9.82</c:v>
                </c:pt>
                <c:pt idx="114">
                  <c:v>10.37</c:v>
                </c:pt>
                <c:pt idx="115">
                  <c:v>8.96</c:v>
                </c:pt>
                <c:pt idx="116">
                  <c:v>6.31</c:v>
                </c:pt>
                <c:pt idx="117">
                  <c:v>10.85</c:v>
                </c:pt>
                <c:pt idx="118">
                  <c:v>10.33</c:v>
                </c:pt>
                <c:pt idx="119">
                  <c:v>13.21</c:v>
                </c:pt>
                <c:pt idx="120">
                  <c:v>12.22</c:v>
                </c:pt>
                <c:pt idx="121">
                  <c:v>10.61</c:v>
                </c:pt>
                <c:pt idx="122">
                  <c:v>10.07</c:v>
                </c:pt>
                <c:pt idx="123">
                  <c:v>11.97</c:v>
                </c:pt>
                <c:pt idx="124">
                  <c:v>9.6</c:v>
                </c:pt>
                <c:pt idx="125">
                  <c:v>10.61</c:v>
                </c:pt>
                <c:pt idx="126">
                  <c:v>9.86</c:v>
                </c:pt>
                <c:pt idx="127">
                  <c:v>10.11</c:v>
                </c:pt>
                <c:pt idx="128">
                  <c:v>14.28</c:v>
                </c:pt>
                <c:pt idx="129">
                  <c:v>8.79</c:v>
                </c:pt>
                <c:pt idx="130">
                  <c:v>8.44</c:v>
                </c:pt>
                <c:pt idx="131">
                  <c:v>10.59</c:v>
                </c:pt>
                <c:pt idx="132">
                  <c:v>11.11</c:v>
                </c:pt>
                <c:pt idx="133">
                  <c:v>10.9</c:v>
                </c:pt>
                <c:pt idx="134">
                  <c:v>10.61</c:v>
                </c:pt>
                <c:pt idx="135">
                  <c:v>12.21</c:v>
                </c:pt>
                <c:pt idx="136">
                  <c:v>12.45</c:v>
                </c:pt>
                <c:pt idx="137">
                  <c:v>9.94</c:v>
                </c:pt>
                <c:pt idx="138">
                  <c:v>10.22</c:v>
                </c:pt>
                <c:pt idx="139">
                  <c:v>10.97</c:v>
                </c:pt>
                <c:pt idx="140">
                  <c:v>9.99</c:v>
                </c:pt>
                <c:pt idx="141">
                  <c:v>9.5</c:v>
                </c:pt>
                <c:pt idx="142">
                  <c:v>10.18</c:v>
                </c:pt>
                <c:pt idx="143">
                  <c:v>20.23</c:v>
                </c:pt>
                <c:pt idx="144">
                  <c:v>13.69</c:v>
                </c:pt>
                <c:pt idx="145">
                  <c:v>9.76</c:v>
                </c:pt>
                <c:pt idx="146">
                  <c:v>10.16</c:v>
                </c:pt>
                <c:pt idx="147">
                  <c:v>14.18</c:v>
                </c:pt>
                <c:pt idx="148">
                  <c:v>9.95</c:v>
                </c:pt>
                <c:pt idx="149">
                  <c:v>9.64</c:v>
                </c:pt>
                <c:pt idx="150">
                  <c:v>12.79</c:v>
                </c:pt>
                <c:pt idx="151">
                  <c:v>10.25</c:v>
                </c:pt>
                <c:pt idx="152">
                  <c:v>9.34</c:v>
                </c:pt>
                <c:pt idx="153">
                  <c:v>10.3</c:v>
                </c:pt>
                <c:pt idx="154">
                  <c:v>9.6</c:v>
                </c:pt>
              </c:numCache>
            </c:numRef>
          </c:yVal>
        </c:ser>
        <c:axId val="81357860"/>
        <c:axId val="81357861"/>
      </c:scatterChart>
      <c:valAx>
        <c:axId val="8135786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61"/>
        <c:crosses val="autoZero"/>
      </c:valAx>
      <c:valAx>
        <c:axId val="8135786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 Size (KB)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6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162.72</c:v>
                </c:pt>
                <c:pt idx="1">
                  <c:v>1616.34</c:v>
                </c:pt>
                <c:pt idx="2">
                  <c:v>2056.2</c:v>
                </c:pt>
                <c:pt idx="3">
                  <c:v>1932.94</c:v>
                </c:pt>
                <c:pt idx="4">
                  <c:v>704.94</c:v>
                </c:pt>
                <c:pt idx="5">
                  <c:v>2245.37</c:v>
                </c:pt>
                <c:pt idx="6">
                  <c:v>2371.65</c:v>
                </c:pt>
                <c:pt idx="7">
                  <c:v>1426.21</c:v>
                </c:pt>
                <c:pt idx="8">
                  <c:v>1314.61</c:v>
                </c:pt>
                <c:pt idx="9">
                  <c:v>489.18</c:v>
                </c:pt>
                <c:pt idx="10">
                  <c:v>407.2</c:v>
                </c:pt>
                <c:pt idx="11">
                  <c:v>480.34</c:v>
                </c:pt>
                <c:pt idx="12">
                  <c:v>217.12</c:v>
                </c:pt>
                <c:pt idx="13">
                  <c:v>816.93</c:v>
                </c:pt>
                <c:pt idx="14">
                  <c:v>162.2</c:v>
                </c:pt>
                <c:pt idx="15">
                  <c:v>2190.79</c:v>
                </c:pt>
                <c:pt idx="16">
                  <c:v>2367.94</c:v>
                </c:pt>
                <c:pt idx="17">
                  <c:v>126.18</c:v>
                </c:pt>
                <c:pt idx="18">
                  <c:v>1820.93</c:v>
                </c:pt>
                <c:pt idx="19">
                  <c:v>2155.8</c:v>
                </c:pt>
                <c:pt idx="20">
                  <c:v>2196.47</c:v>
                </c:pt>
                <c:pt idx="21">
                  <c:v>494.93</c:v>
                </c:pt>
                <c:pt idx="22">
                  <c:v>780.84</c:v>
                </c:pt>
                <c:pt idx="23">
                  <c:v>843.64</c:v>
                </c:pt>
                <c:pt idx="24">
                  <c:v>181.23</c:v>
                </c:pt>
                <c:pt idx="25">
                  <c:v>1523.11</c:v>
                </c:pt>
                <c:pt idx="26">
                  <c:v>2036.1</c:v>
                </c:pt>
                <c:pt idx="27">
                  <c:v>1891.37</c:v>
                </c:pt>
                <c:pt idx="28">
                  <c:v>1671.57</c:v>
                </c:pt>
                <c:pt idx="29">
                  <c:v>379.11</c:v>
                </c:pt>
                <c:pt idx="30">
                  <c:v>1556.94</c:v>
                </c:pt>
                <c:pt idx="31">
                  <c:v>1927.45</c:v>
                </c:pt>
                <c:pt idx="32">
                  <c:v>1749.33</c:v>
                </c:pt>
                <c:pt idx="33">
                  <c:v>1028.68</c:v>
                </c:pt>
                <c:pt idx="34">
                  <c:v>1704.74</c:v>
                </c:pt>
                <c:pt idx="35">
                  <c:v>2116.47</c:v>
                </c:pt>
                <c:pt idx="36">
                  <c:v>1229.66</c:v>
                </c:pt>
                <c:pt idx="37">
                  <c:v>167.01</c:v>
                </c:pt>
                <c:pt idx="38">
                  <c:v>1683.76</c:v>
                </c:pt>
                <c:pt idx="39">
                  <c:v>1748.32</c:v>
                </c:pt>
                <c:pt idx="40">
                  <c:v>1769.86</c:v>
                </c:pt>
                <c:pt idx="41">
                  <c:v>1208.01</c:v>
                </c:pt>
                <c:pt idx="42">
                  <c:v>1576.83</c:v>
                </c:pt>
                <c:pt idx="43">
                  <c:v>1907.57</c:v>
                </c:pt>
                <c:pt idx="44">
                  <c:v>1640.82</c:v>
                </c:pt>
                <c:pt idx="45">
                  <c:v>1403.19</c:v>
                </c:pt>
                <c:pt idx="46">
                  <c:v>1571.28</c:v>
                </c:pt>
                <c:pt idx="47">
                  <c:v>1942.27</c:v>
                </c:pt>
                <c:pt idx="48">
                  <c:v>1724.42</c:v>
                </c:pt>
                <c:pt idx="49">
                  <c:v>1418.89</c:v>
                </c:pt>
                <c:pt idx="50">
                  <c:v>1699.81</c:v>
                </c:pt>
                <c:pt idx="51">
                  <c:v>1913.42</c:v>
                </c:pt>
                <c:pt idx="52">
                  <c:v>1568.79</c:v>
                </c:pt>
                <c:pt idx="53">
                  <c:v>263.28</c:v>
                </c:pt>
                <c:pt idx="54">
                  <c:v>1580.7</c:v>
                </c:pt>
                <c:pt idx="55">
                  <c:v>1802.88</c:v>
                </c:pt>
                <c:pt idx="56">
                  <c:v>1675.8</c:v>
                </c:pt>
                <c:pt idx="57">
                  <c:v>1261.41</c:v>
                </c:pt>
                <c:pt idx="58">
                  <c:v>45.02</c:v>
                </c:pt>
                <c:pt idx="59">
                  <c:v>1378.11</c:v>
                </c:pt>
                <c:pt idx="60">
                  <c:v>1814.05</c:v>
                </c:pt>
                <c:pt idx="61">
                  <c:v>1523.24</c:v>
                </c:pt>
                <c:pt idx="62">
                  <c:v>232.65</c:v>
                </c:pt>
                <c:pt idx="63">
                  <c:v>1447.49</c:v>
                </c:pt>
                <c:pt idx="64">
                  <c:v>1699.68</c:v>
                </c:pt>
                <c:pt idx="65">
                  <c:v>1823.6</c:v>
                </c:pt>
                <c:pt idx="66">
                  <c:v>1258.39</c:v>
                </c:pt>
                <c:pt idx="67">
                  <c:v>1436.18</c:v>
                </c:pt>
                <c:pt idx="68">
                  <c:v>482.83</c:v>
                </c:pt>
                <c:pt idx="69">
                  <c:v>1586.59</c:v>
                </c:pt>
                <c:pt idx="70">
                  <c:v>1818.95</c:v>
                </c:pt>
                <c:pt idx="71">
                  <c:v>1610.0</c:v>
                </c:pt>
                <c:pt idx="72">
                  <c:v>1803.24</c:v>
                </c:pt>
                <c:pt idx="73">
                  <c:v>154.09</c:v>
                </c:pt>
                <c:pt idx="74">
                  <c:v>1577.69</c:v>
                </c:pt>
                <c:pt idx="75">
                  <c:v>1873.36</c:v>
                </c:pt>
                <c:pt idx="76">
                  <c:v>1875.02</c:v>
                </c:pt>
                <c:pt idx="77">
                  <c:v>371.79</c:v>
                </c:pt>
                <c:pt idx="78">
                  <c:v>1740.41</c:v>
                </c:pt>
                <c:pt idx="79">
                  <c:v>2089.19</c:v>
                </c:pt>
                <c:pt idx="80">
                  <c:v>1920.89</c:v>
                </c:pt>
                <c:pt idx="81">
                  <c:v>1413.47</c:v>
                </c:pt>
                <c:pt idx="82">
                  <c:v>1749.72</c:v>
                </c:pt>
                <c:pt idx="83">
                  <c:v>2093.64</c:v>
                </c:pt>
                <c:pt idx="84">
                  <c:v>2122.03</c:v>
                </c:pt>
                <c:pt idx="85">
                  <c:v>1516.67</c:v>
                </c:pt>
                <c:pt idx="86">
                  <c:v>2237.51</c:v>
                </c:pt>
                <c:pt idx="87">
                  <c:v>2342.05</c:v>
                </c:pt>
                <c:pt idx="88">
                  <c:v>2088.63</c:v>
                </c:pt>
                <c:pt idx="89">
                  <c:v>2111.15</c:v>
                </c:pt>
                <c:pt idx="90">
                  <c:v>2154.64</c:v>
                </c:pt>
                <c:pt idx="91">
                  <c:v>1402.99</c:v>
                </c:pt>
                <c:pt idx="92">
                  <c:v>2081.12</c:v>
                </c:pt>
                <c:pt idx="93">
                  <c:v>935.87</c:v>
                </c:pt>
                <c:pt idx="94">
                  <c:v>526.58</c:v>
                </c:pt>
                <c:pt idx="95">
                  <c:v>736.05</c:v>
                </c:pt>
                <c:pt idx="96">
                  <c:v>973.37</c:v>
                </c:pt>
                <c:pt idx="97">
                  <c:v>716.34</c:v>
                </c:pt>
                <c:pt idx="98">
                  <c:v>1420.99</c:v>
                </c:pt>
                <c:pt idx="99">
                  <c:v>1637.73</c:v>
                </c:pt>
                <c:pt idx="100">
                  <c:v>1683.53</c:v>
                </c:pt>
                <c:pt idx="101">
                  <c:v>1996.37</c:v>
                </c:pt>
                <c:pt idx="102">
                  <c:v>374.1</c:v>
                </c:pt>
                <c:pt idx="103">
                  <c:v>1546.92</c:v>
                </c:pt>
                <c:pt idx="104">
                  <c:v>1962.24</c:v>
                </c:pt>
                <c:pt idx="105">
                  <c:v>1566.36</c:v>
                </c:pt>
                <c:pt idx="106">
                  <c:v>1700.26</c:v>
                </c:pt>
                <c:pt idx="107">
                  <c:v>2244.92</c:v>
                </c:pt>
                <c:pt idx="108">
                  <c:v>1608.17</c:v>
                </c:pt>
                <c:pt idx="109">
                  <c:v>1699.49</c:v>
                </c:pt>
                <c:pt idx="110">
                  <c:v>1758.0</c:v>
                </c:pt>
                <c:pt idx="111">
                  <c:v>2111.69</c:v>
                </c:pt>
                <c:pt idx="112">
                  <c:v>1863.55</c:v>
                </c:pt>
                <c:pt idx="113">
                  <c:v>1883.8</c:v>
                </c:pt>
                <c:pt idx="114">
                  <c:v>2232.58</c:v>
                </c:pt>
                <c:pt idx="115">
                  <c:v>1132.33</c:v>
                </c:pt>
                <c:pt idx="116">
                  <c:v>2338.86</c:v>
                </c:pt>
                <c:pt idx="117">
                  <c:v>2359.73</c:v>
                </c:pt>
                <c:pt idx="118">
                  <c:v>1376.04</c:v>
                </c:pt>
                <c:pt idx="119">
                  <c:v>177.07</c:v>
                </c:pt>
                <c:pt idx="120">
                  <c:v>117.58</c:v>
                </c:pt>
                <c:pt idx="121">
                  <c:v>2199.66</c:v>
                </c:pt>
                <c:pt idx="122">
                  <c:v>2404.78</c:v>
                </c:pt>
                <c:pt idx="123">
                  <c:v>2307.45</c:v>
                </c:pt>
                <c:pt idx="124">
                  <c:v>1204.68</c:v>
                </c:pt>
                <c:pt idx="125">
                  <c:v>2206.83</c:v>
                </c:pt>
                <c:pt idx="126">
                  <c:v>2452.95</c:v>
                </c:pt>
                <c:pt idx="127">
                  <c:v>997.3</c:v>
                </c:pt>
                <c:pt idx="128">
                  <c:v>152.6</c:v>
                </c:pt>
                <c:pt idx="129">
                  <c:v>416.37</c:v>
                </c:pt>
                <c:pt idx="130">
                  <c:v>195.37</c:v>
                </c:pt>
                <c:pt idx="131">
                  <c:v>144.53</c:v>
                </c:pt>
                <c:pt idx="132">
                  <c:v>460.48</c:v>
                </c:pt>
                <c:pt idx="133">
                  <c:v>58.02</c:v>
                </c:pt>
                <c:pt idx="134">
                  <c:v>223.4</c:v>
                </c:pt>
                <c:pt idx="135">
                  <c:v>743.87</c:v>
                </c:pt>
                <c:pt idx="136">
                  <c:v>207.74</c:v>
                </c:pt>
                <c:pt idx="137">
                  <c:v>635.59</c:v>
                </c:pt>
                <c:pt idx="138">
                  <c:v>2701.49</c:v>
                </c:pt>
                <c:pt idx="139">
                  <c:v>1152.75</c:v>
                </c:pt>
                <c:pt idx="140">
                  <c:v>2989.53</c:v>
                </c:pt>
                <c:pt idx="141">
                  <c:v>1471.04</c:v>
                </c:pt>
                <c:pt idx="142">
                  <c:v>1689.55</c:v>
                </c:pt>
                <c:pt idx="143">
                  <c:v>94.22</c:v>
                </c:pt>
                <c:pt idx="144">
                  <c:v>261.64</c:v>
                </c:pt>
                <c:pt idx="145">
                  <c:v>2559.31</c:v>
                </c:pt>
                <c:pt idx="146">
                  <c:v>2753.9</c:v>
                </c:pt>
                <c:pt idx="147">
                  <c:v>1730.47</c:v>
                </c:pt>
                <c:pt idx="148">
                  <c:v>2839.36</c:v>
                </c:pt>
                <c:pt idx="149">
                  <c:v>1615.97</c:v>
                </c:pt>
                <c:pt idx="150">
                  <c:v>2312.07</c:v>
                </c:pt>
                <c:pt idx="151">
                  <c:v>2637.0</c:v>
                </c:pt>
                <c:pt idx="152">
                  <c:v>1141.57</c:v>
                </c:pt>
                <c:pt idx="153">
                  <c:v>2530.73</c:v>
                </c:pt>
                <c:pt idx="154">
                  <c:v>859.47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1443.96</c:v>
                </c:pt>
                <c:pt idx="1">
                  <c:v>1443.96</c:v>
                </c:pt>
                <c:pt idx="2">
                  <c:v>1443.96</c:v>
                </c:pt>
                <c:pt idx="3">
                  <c:v>1443.96</c:v>
                </c:pt>
                <c:pt idx="4">
                  <c:v>1443.96</c:v>
                </c:pt>
                <c:pt idx="5">
                  <c:v>1443.96</c:v>
                </c:pt>
                <c:pt idx="6">
                  <c:v>1443.96</c:v>
                </c:pt>
                <c:pt idx="7">
                  <c:v>1443.96</c:v>
                </c:pt>
                <c:pt idx="8">
                  <c:v>1443.96</c:v>
                </c:pt>
                <c:pt idx="9">
                  <c:v>1443.96</c:v>
                </c:pt>
                <c:pt idx="10">
                  <c:v>1443.96</c:v>
                </c:pt>
                <c:pt idx="11">
                  <c:v>1443.96</c:v>
                </c:pt>
                <c:pt idx="12">
                  <c:v>1443.96</c:v>
                </c:pt>
                <c:pt idx="13">
                  <c:v>1443.96</c:v>
                </c:pt>
                <c:pt idx="14">
                  <c:v>1443.96</c:v>
                </c:pt>
                <c:pt idx="15">
                  <c:v>1443.96</c:v>
                </c:pt>
                <c:pt idx="16">
                  <c:v>1443.96</c:v>
                </c:pt>
                <c:pt idx="17">
                  <c:v>1443.96</c:v>
                </c:pt>
                <c:pt idx="18">
                  <c:v>1443.96</c:v>
                </c:pt>
                <c:pt idx="19">
                  <c:v>1443.96</c:v>
                </c:pt>
                <c:pt idx="20">
                  <c:v>1443.96</c:v>
                </c:pt>
                <c:pt idx="21">
                  <c:v>1443.96</c:v>
                </c:pt>
                <c:pt idx="22">
                  <c:v>1443.96</c:v>
                </c:pt>
                <c:pt idx="23">
                  <c:v>1443.96</c:v>
                </c:pt>
                <c:pt idx="24">
                  <c:v>1443.96</c:v>
                </c:pt>
                <c:pt idx="25">
                  <c:v>1443.96</c:v>
                </c:pt>
                <c:pt idx="26">
                  <c:v>1443.96</c:v>
                </c:pt>
                <c:pt idx="27">
                  <c:v>1443.96</c:v>
                </c:pt>
                <c:pt idx="28">
                  <c:v>1443.96</c:v>
                </c:pt>
                <c:pt idx="29">
                  <c:v>1443.96</c:v>
                </c:pt>
                <c:pt idx="30">
                  <c:v>1443.96</c:v>
                </c:pt>
                <c:pt idx="31">
                  <c:v>1443.96</c:v>
                </c:pt>
                <c:pt idx="32">
                  <c:v>1443.96</c:v>
                </c:pt>
                <c:pt idx="33">
                  <c:v>1443.96</c:v>
                </c:pt>
                <c:pt idx="34">
                  <c:v>1443.96</c:v>
                </c:pt>
                <c:pt idx="35">
                  <c:v>1443.96</c:v>
                </c:pt>
                <c:pt idx="36">
                  <c:v>1443.96</c:v>
                </c:pt>
                <c:pt idx="37">
                  <c:v>1443.96</c:v>
                </c:pt>
                <c:pt idx="38">
                  <c:v>1443.96</c:v>
                </c:pt>
                <c:pt idx="39">
                  <c:v>1443.96</c:v>
                </c:pt>
                <c:pt idx="40">
                  <c:v>1443.96</c:v>
                </c:pt>
                <c:pt idx="41">
                  <c:v>1443.96</c:v>
                </c:pt>
                <c:pt idx="42">
                  <c:v>1443.96</c:v>
                </c:pt>
                <c:pt idx="43">
                  <c:v>1443.96</c:v>
                </c:pt>
                <c:pt idx="44">
                  <c:v>1443.96</c:v>
                </c:pt>
                <c:pt idx="45">
                  <c:v>1443.96</c:v>
                </c:pt>
                <c:pt idx="46">
                  <c:v>1443.96</c:v>
                </c:pt>
                <c:pt idx="47">
                  <c:v>1443.96</c:v>
                </c:pt>
                <c:pt idx="48">
                  <c:v>1443.96</c:v>
                </c:pt>
                <c:pt idx="49">
                  <c:v>1443.96</c:v>
                </c:pt>
                <c:pt idx="50">
                  <c:v>1443.96</c:v>
                </c:pt>
                <c:pt idx="51">
                  <c:v>1443.96</c:v>
                </c:pt>
                <c:pt idx="52">
                  <c:v>1443.96</c:v>
                </c:pt>
                <c:pt idx="53">
                  <c:v>1443.96</c:v>
                </c:pt>
                <c:pt idx="54">
                  <c:v>1443.96</c:v>
                </c:pt>
                <c:pt idx="55">
                  <c:v>1443.96</c:v>
                </c:pt>
                <c:pt idx="56">
                  <c:v>1443.96</c:v>
                </c:pt>
                <c:pt idx="57">
                  <c:v>1443.96</c:v>
                </c:pt>
                <c:pt idx="58">
                  <c:v>1443.96</c:v>
                </c:pt>
                <c:pt idx="59">
                  <c:v>1443.96</c:v>
                </c:pt>
                <c:pt idx="60">
                  <c:v>1443.96</c:v>
                </c:pt>
                <c:pt idx="61">
                  <c:v>1443.96</c:v>
                </c:pt>
                <c:pt idx="62">
                  <c:v>1443.96</c:v>
                </c:pt>
                <c:pt idx="63">
                  <c:v>1443.96</c:v>
                </c:pt>
                <c:pt idx="64">
                  <c:v>1443.96</c:v>
                </c:pt>
                <c:pt idx="65">
                  <c:v>1443.96</c:v>
                </c:pt>
                <c:pt idx="66">
                  <c:v>1443.96</c:v>
                </c:pt>
                <c:pt idx="67">
                  <c:v>1443.96</c:v>
                </c:pt>
                <c:pt idx="68">
                  <c:v>1443.96</c:v>
                </c:pt>
                <c:pt idx="69">
                  <c:v>1443.96</c:v>
                </c:pt>
                <c:pt idx="70">
                  <c:v>1443.96</c:v>
                </c:pt>
                <c:pt idx="71">
                  <c:v>1443.96</c:v>
                </c:pt>
                <c:pt idx="72">
                  <c:v>1443.96</c:v>
                </c:pt>
                <c:pt idx="73">
                  <c:v>1443.96</c:v>
                </c:pt>
                <c:pt idx="74">
                  <c:v>1443.96</c:v>
                </c:pt>
                <c:pt idx="75">
                  <c:v>1443.96</c:v>
                </c:pt>
                <c:pt idx="76">
                  <c:v>1443.96</c:v>
                </c:pt>
                <c:pt idx="77">
                  <c:v>1443.96</c:v>
                </c:pt>
                <c:pt idx="78">
                  <c:v>1443.96</c:v>
                </c:pt>
                <c:pt idx="79">
                  <c:v>1443.96</c:v>
                </c:pt>
                <c:pt idx="80">
                  <c:v>1443.96</c:v>
                </c:pt>
                <c:pt idx="81">
                  <c:v>1443.96</c:v>
                </c:pt>
                <c:pt idx="82">
                  <c:v>1443.96</c:v>
                </c:pt>
                <c:pt idx="83">
                  <c:v>1443.96</c:v>
                </c:pt>
                <c:pt idx="84">
                  <c:v>1443.96</c:v>
                </c:pt>
                <c:pt idx="85">
                  <c:v>1443.96</c:v>
                </c:pt>
                <c:pt idx="86">
                  <c:v>1443.96</c:v>
                </c:pt>
                <c:pt idx="87">
                  <c:v>1443.96</c:v>
                </c:pt>
                <c:pt idx="88">
                  <c:v>1443.96</c:v>
                </c:pt>
                <c:pt idx="89">
                  <c:v>1443.96</c:v>
                </c:pt>
                <c:pt idx="90">
                  <c:v>1443.96</c:v>
                </c:pt>
                <c:pt idx="91">
                  <c:v>1443.96</c:v>
                </c:pt>
                <c:pt idx="92">
                  <c:v>1443.96</c:v>
                </c:pt>
                <c:pt idx="93">
                  <c:v>1443.96</c:v>
                </c:pt>
                <c:pt idx="94">
                  <c:v>1443.96</c:v>
                </c:pt>
                <c:pt idx="95">
                  <c:v>1443.96</c:v>
                </c:pt>
                <c:pt idx="96">
                  <c:v>1443.96</c:v>
                </c:pt>
                <c:pt idx="97">
                  <c:v>1443.96</c:v>
                </c:pt>
                <c:pt idx="98">
                  <c:v>1443.96</c:v>
                </c:pt>
                <c:pt idx="99">
                  <c:v>1443.96</c:v>
                </c:pt>
                <c:pt idx="100">
                  <c:v>1443.96</c:v>
                </c:pt>
                <c:pt idx="101">
                  <c:v>1443.96</c:v>
                </c:pt>
                <c:pt idx="102">
                  <c:v>1443.96</c:v>
                </c:pt>
                <c:pt idx="103">
                  <c:v>1443.96</c:v>
                </c:pt>
                <c:pt idx="104">
                  <c:v>1443.96</c:v>
                </c:pt>
                <c:pt idx="105">
                  <c:v>1443.96</c:v>
                </c:pt>
                <c:pt idx="106">
                  <c:v>1443.96</c:v>
                </c:pt>
                <c:pt idx="107">
                  <c:v>1443.96</c:v>
                </c:pt>
                <c:pt idx="108">
                  <c:v>1443.96</c:v>
                </c:pt>
                <c:pt idx="109">
                  <c:v>1443.96</c:v>
                </c:pt>
                <c:pt idx="110">
                  <c:v>1443.96</c:v>
                </c:pt>
                <c:pt idx="111">
                  <c:v>1443.96</c:v>
                </c:pt>
                <c:pt idx="112">
                  <c:v>1443.96</c:v>
                </c:pt>
                <c:pt idx="113">
                  <c:v>1443.96</c:v>
                </c:pt>
                <c:pt idx="114">
                  <c:v>1443.96</c:v>
                </c:pt>
                <c:pt idx="115">
                  <c:v>1443.96</c:v>
                </c:pt>
                <c:pt idx="116">
                  <c:v>1443.96</c:v>
                </c:pt>
                <c:pt idx="117">
                  <c:v>1443.96</c:v>
                </c:pt>
                <c:pt idx="118">
                  <c:v>1443.96</c:v>
                </c:pt>
                <c:pt idx="119">
                  <c:v>1443.96</c:v>
                </c:pt>
                <c:pt idx="120">
                  <c:v>1443.96</c:v>
                </c:pt>
                <c:pt idx="121">
                  <c:v>1443.96</c:v>
                </c:pt>
                <c:pt idx="122">
                  <c:v>1443.96</c:v>
                </c:pt>
                <c:pt idx="123">
                  <c:v>1443.96</c:v>
                </c:pt>
                <c:pt idx="124">
                  <c:v>1443.96</c:v>
                </c:pt>
                <c:pt idx="125">
                  <c:v>1443.96</c:v>
                </c:pt>
                <c:pt idx="126">
                  <c:v>1443.96</c:v>
                </c:pt>
                <c:pt idx="127">
                  <c:v>1443.96</c:v>
                </c:pt>
                <c:pt idx="128">
                  <c:v>1443.96</c:v>
                </c:pt>
                <c:pt idx="129">
                  <c:v>1443.96</c:v>
                </c:pt>
                <c:pt idx="130">
                  <c:v>1443.96</c:v>
                </c:pt>
                <c:pt idx="131">
                  <c:v>1443.96</c:v>
                </c:pt>
                <c:pt idx="132">
                  <c:v>1443.96</c:v>
                </c:pt>
                <c:pt idx="133">
                  <c:v>1443.96</c:v>
                </c:pt>
                <c:pt idx="134">
                  <c:v>1443.96</c:v>
                </c:pt>
                <c:pt idx="135">
                  <c:v>1443.96</c:v>
                </c:pt>
                <c:pt idx="136">
                  <c:v>1443.96</c:v>
                </c:pt>
                <c:pt idx="137">
                  <c:v>1443.96</c:v>
                </c:pt>
                <c:pt idx="138">
                  <c:v>1443.96</c:v>
                </c:pt>
                <c:pt idx="139">
                  <c:v>1443.96</c:v>
                </c:pt>
                <c:pt idx="140">
                  <c:v>1443.96</c:v>
                </c:pt>
                <c:pt idx="141">
                  <c:v>1443.96</c:v>
                </c:pt>
                <c:pt idx="142">
                  <c:v>1443.96</c:v>
                </c:pt>
                <c:pt idx="143">
                  <c:v>1443.96</c:v>
                </c:pt>
                <c:pt idx="144">
                  <c:v>1443.96</c:v>
                </c:pt>
                <c:pt idx="145">
                  <c:v>1443.96</c:v>
                </c:pt>
                <c:pt idx="146">
                  <c:v>1443.96</c:v>
                </c:pt>
                <c:pt idx="147">
                  <c:v>1443.96</c:v>
                </c:pt>
                <c:pt idx="148">
                  <c:v>1443.96</c:v>
                </c:pt>
                <c:pt idx="149">
                  <c:v>1443.96</c:v>
                </c:pt>
                <c:pt idx="150">
                  <c:v>1443.96</c:v>
                </c:pt>
                <c:pt idx="151">
                  <c:v>1443.96</c:v>
                </c:pt>
                <c:pt idx="152">
                  <c:v>1443.96</c:v>
                </c:pt>
                <c:pt idx="153">
                  <c:v>1443.96</c:v>
                </c:pt>
                <c:pt idx="154">
                  <c:v>1443.96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2452.95</c:v>
                </c:pt>
                <c:pt idx="1">
                  <c:v>2452.95</c:v>
                </c:pt>
                <c:pt idx="2">
                  <c:v>2452.95</c:v>
                </c:pt>
                <c:pt idx="3">
                  <c:v>2452.95</c:v>
                </c:pt>
                <c:pt idx="4">
                  <c:v>2452.95</c:v>
                </c:pt>
                <c:pt idx="5">
                  <c:v>2452.95</c:v>
                </c:pt>
                <c:pt idx="6">
                  <c:v>2452.95</c:v>
                </c:pt>
                <c:pt idx="7">
                  <c:v>2452.95</c:v>
                </c:pt>
                <c:pt idx="8">
                  <c:v>2452.95</c:v>
                </c:pt>
                <c:pt idx="9">
                  <c:v>2452.95</c:v>
                </c:pt>
                <c:pt idx="10">
                  <c:v>2452.95</c:v>
                </c:pt>
                <c:pt idx="11">
                  <c:v>2452.95</c:v>
                </c:pt>
                <c:pt idx="12">
                  <c:v>2452.95</c:v>
                </c:pt>
                <c:pt idx="13">
                  <c:v>2452.95</c:v>
                </c:pt>
                <c:pt idx="14">
                  <c:v>2452.95</c:v>
                </c:pt>
                <c:pt idx="15">
                  <c:v>2452.95</c:v>
                </c:pt>
                <c:pt idx="16">
                  <c:v>2452.95</c:v>
                </c:pt>
                <c:pt idx="17">
                  <c:v>2452.95</c:v>
                </c:pt>
                <c:pt idx="18">
                  <c:v>2452.95</c:v>
                </c:pt>
                <c:pt idx="19">
                  <c:v>2452.95</c:v>
                </c:pt>
                <c:pt idx="20">
                  <c:v>2452.95</c:v>
                </c:pt>
                <c:pt idx="21">
                  <c:v>2452.95</c:v>
                </c:pt>
                <c:pt idx="22">
                  <c:v>2452.95</c:v>
                </c:pt>
                <c:pt idx="23">
                  <c:v>2452.95</c:v>
                </c:pt>
                <c:pt idx="24">
                  <c:v>2452.95</c:v>
                </c:pt>
                <c:pt idx="25">
                  <c:v>2452.95</c:v>
                </c:pt>
                <c:pt idx="26">
                  <c:v>2452.95</c:v>
                </c:pt>
                <c:pt idx="27">
                  <c:v>2452.95</c:v>
                </c:pt>
                <c:pt idx="28">
                  <c:v>2452.95</c:v>
                </c:pt>
                <c:pt idx="29">
                  <c:v>2452.95</c:v>
                </c:pt>
                <c:pt idx="30">
                  <c:v>2452.95</c:v>
                </c:pt>
                <c:pt idx="31">
                  <c:v>2452.95</c:v>
                </c:pt>
                <c:pt idx="32">
                  <c:v>2452.95</c:v>
                </c:pt>
                <c:pt idx="33">
                  <c:v>2452.95</c:v>
                </c:pt>
                <c:pt idx="34">
                  <c:v>2452.95</c:v>
                </c:pt>
                <c:pt idx="35">
                  <c:v>2452.95</c:v>
                </c:pt>
                <c:pt idx="36">
                  <c:v>2452.95</c:v>
                </c:pt>
                <c:pt idx="37">
                  <c:v>2452.95</c:v>
                </c:pt>
                <c:pt idx="38">
                  <c:v>2452.95</c:v>
                </c:pt>
                <c:pt idx="39">
                  <c:v>2452.95</c:v>
                </c:pt>
                <c:pt idx="40">
                  <c:v>2452.95</c:v>
                </c:pt>
                <c:pt idx="41">
                  <c:v>2452.95</c:v>
                </c:pt>
                <c:pt idx="42">
                  <c:v>2452.95</c:v>
                </c:pt>
                <c:pt idx="43">
                  <c:v>2452.95</c:v>
                </c:pt>
                <c:pt idx="44">
                  <c:v>2452.95</c:v>
                </c:pt>
                <c:pt idx="45">
                  <c:v>2452.95</c:v>
                </c:pt>
                <c:pt idx="46">
                  <c:v>2452.95</c:v>
                </c:pt>
                <c:pt idx="47">
                  <c:v>2452.95</c:v>
                </c:pt>
                <c:pt idx="48">
                  <c:v>2452.95</c:v>
                </c:pt>
                <c:pt idx="49">
                  <c:v>2452.95</c:v>
                </c:pt>
                <c:pt idx="50">
                  <c:v>2452.95</c:v>
                </c:pt>
                <c:pt idx="51">
                  <c:v>2452.95</c:v>
                </c:pt>
                <c:pt idx="52">
                  <c:v>2452.95</c:v>
                </c:pt>
                <c:pt idx="53">
                  <c:v>2452.95</c:v>
                </c:pt>
                <c:pt idx="54">
                  <c:v>2452.95</c:v>
                </c:pt>
                <c:pt idx="55">
                  <c:v>2452.95</c:v>
                </c:pt>
                <c:pt idx="56">
                  <c:v>2452.95</c:v>
                </c:pt>
                <c:pt idx="57">
                  <c:v>2452.95</c:v>
                </c:pt>
                <c:pt idx="58">
                  <c:v>2452.95</c:v>
                </c:pt>
                <c:pt idx="59">
                  <c:v>2452.95</c:v>
                </c:pt>
                <c:pt idx="60">
                  <c:v>2452.95</c:v>
                </c:pt>
                <c:pt idx="61">
                  <c:v>2452.95</c:v>
                </c:pt>
                <c:pt idx="62">
                  <c:v>2452.95</c:v>
                </c:pt>
                <c:pt idx="63">
                  <c:v>2452.95</c:v>
                </c:pt>
                <c:pt idx="64">
                  <c:v>2452.95</c:v>
                </c:pt>
                <c:pt idx="65">
                  <c:v>2452.95</c:v>
                </c:pt>
                <c:pt idx="66">
                  <c:v>2452.95</c:v>
                </c:pt>
                <c:pt idx="67">
                  <c:v>2452.95</c:v>
                </c:pt>
                <c:pt idx="68">
                  <c:v>2452.95</c:v>
                </c:pt>
                <c:pt idx="69">
                  <c:v>2452.95</c:v>
                </c:pt>
                <c:pt idx="70">
                  <c:v>2452.95</c:v>
                </c:pt>
                <c:pt idx="71">
                  <c:v>2452.95</c:v>
                </c:pt>
                <c:pt idx="72">
                  <c:v>2452.95</c:v>
                </c:pt>
                <c:pt idx="73">
                  <c:v>2452.95</c:v>
                </c:pt>
                <c:pt idx="74">
                  <c:v>2452.95</c:v>
                </c:pt>
                <c:pt idx="75">
                  <c:v>2452.95</c:v>
                </c:pt>
                <c:pt idx="76">
                  <c:v>2452.95</c:v>
                </c:pt>
                <c:pt idx="77">
                  <c:v>2452.95</c:v>
                </c:pt>
                <c:pt idx="78">
                  <c:v>2452.95</c:v>
                </c:pt>
                <c:pt idx="79">
                  <c:v>2452.95</c:v>
                </c:pt>
                <c:pt idx="80">
                  <c:v>2452.95</c:v>
                </c:pt>
                <c:pt idx="81">
                  <c:v>2452.95</c:v>
                </c:pt>
                <c:pt idx="82">
                  <c:v>2452.95</c:v>
                </c:pt>
                <c:pt idx="83">
                  <c:v>2452.95</c:v>
                </c:pt>
                <c:pt idx="84">
                  <c:v>2452.95</c:v>
                </c:pt>
                <c:pt idx="85">
                  <c:v>2452.95</c:v>
                </c:pt>
                <c:pt idx="86">
                  <c:v>2452.95</c:v>
                </c:pt>
                <c:pt idx="87">
                  <c:v>2452.95</c:v>
                </c:pt>
                <c:pt idx="88">
                  <c:v>2452.95</c:v>
                </c:pt>
                <c:pt idx="89">
                  <c:v>2452.95</c:v>
                </c:pt>
                <c:pt idx="90">
                  <c:v>2452.95</c:v>
                </c:pt>
                <c:pt idx="91">
                  <c:v>2452.95</c:v>
                </c:pt>
                <c:pt idx="92">
                  <c:v>2452.95</c:v>
                </c:pt>
                <c:pt idx="93">
                  <c:v>2452.95</c:v>
                </c:pt>
                <c:pt idx="94">
                  <c:v>2452.95</c:v>
                </c:pt>
                <c:pt idx="95">
                  <c:v>2452.95</c:v>
                </c:pt>
                <c:pt idx="96">
                  <c:v>2452.95</c:v>
                </c:pt>
                <c:pt idx="97">
                  <c:v>2452.95</c:v>
                </c:pt>
                <c:pt idx="98">
                  <c:v>2452.95</c:v>
                </c:pt>
                <c:pt idx="99">
                  <c:v>2452.95</c:v>
                </c:pt>
                <c:pt idx="100">
                  <c:v>2452.95</c:v>
                </c:pt>
                <c:pt idx="101">
                  <c:v>2452.95</c:v>
                </c:pt>
                <c:pt idx="102">
                  <c:v>2452.95</c:v>
                </c:pt>
                <c:pt idx="103">
                  <c:v>2452.95</c:v>
                </c:pt>
                <c:pt idx="104">
                  <c:v>2452.95</c:v>
                </c:pt>
                <c:pt idx="105">
                  <c:v>2452.95</c:v>
                </c:pt>
                <c:pt idx="106">
                  <c:v>2452.95</c:v>
                </c:pt>
                <c:pt idx="107">
                  <c:v>2452.95</c:v>
                </c:pt>
                <c:pt idx="108">
                  <c:v>2452.95</c:v>
                </c:pt>
                <c:pt idx="109">
                  <c:v>2452.95</c:v>
                </c:pt>
                <c:pt idx="110">
                  <c:v>2452.95</c:v>
                </c:pt>
                <c:pt idx="111">
                  <c:v>2452.95</c:v>
                </c:pt>
                <c:pt idx="112">
                  <c:v>2452.95</c:v>
                </c:pt>
                <c:pt idx="113">
                  <c:v>2452.95</c:v>
                </c:pt>
                <c:pt idx="114">
                  <c:v>2452.95</c:v>
                </c:pt>
                <c:pt idx="115">
                  <c:v>2452.95</c:v>
                </c:pt>
                <c:pt idx="116">
                  <c:v>2452.95</c:v>
                </c:pt>
                <c:pt idx="117">
                  <c:v>2452.95</c:v>
                </c:pt>
                <c:pt idx="118">
                  <c:v>2452.95</c:v>
                </c:pt>
                <c:pt idx="119">
                  <c:v>2452.95</c:v>
                </c:pt>
                <c:pt idx="120">
                  <c:v>2452.95</c:v>
                </c:pt>
                <c:pt idx="121">
                  <c:v>2452.95</c:v>
                </c:pt>
                <c:pt idx="122">
                  <c:v>2452.95</c:v>
                </c:pt>
                <c:pt idx="123">
                  <c:v>2452.95</c:v>
                </c:pt>
                <c:pt idx="124">
                  <c:v>2452.95</c:v>
                </c:pt>
                <c:pt idx="125">
                  <c:v>2452.95</c:v>
                </c:pt>
                <c:pt idx="126">
                  <c:v>2452.95</c:v>
                </c:pt>
                <c:pt idx="127">
                  <c:v>2452.95</c:v>
                </c:pt>
                <c:pt idx="128">
                  <c:v>2452.95</c:v>
                </c:pt>
                <c:pt idx="129">
                  <c:v>2452.95</c:v>
                </c:pt>
                <c:pt idx="130">
                  <c:v>2452.95</c:v>
                </c:pt>
                <c:pt idx="131">
                  <c:v>2452.95</c:v>
                </c:pt>
                <c:pt idx="132">
                  <c:v>2452.95</c:v>
                </c:pt>
                <c:pt idx="133">
                  <c:v>2452.95</c:v>
                </c:pt>
                <c:pt idx="134">
                  <c:v>2452.95</c:v>
                </c:pt>
                <c:pt idx="135">
                  <c:v>2452.95</c:v>
                </c:pt>
                <c:pt idx="136">
                  <c:v>2452.95</c:v>
                </c:pt>
                <c:pt idx="137">
                  <c:v>2452.95</c:v>
                </c:pt>
                <c:pt idx="138">
                  <c:v>2452.95</c:v>
                </c:pt>
                <c:pt idx="139">
                  <c:v>2452.95</c:v>
                </c:pt>
                <c:pt idx="140">
                  <c:v>2452.95</c:v>
                </c:pt>
                <c:pt idx="141">
                  <c:v>2452.95</c:v>
                </c:pt>
                <c:pt idx="142">
                  <c:v>2452.95</c:v>
                </c:pt>
                <c:pt idx="143">
                  <c:v>2452.95</c:v>
                </c:pt>
                <c:pt idx="144">
                  <c:v>2452.95</c:v>
                </c:pt>
                <c:pt idx="145">
                  <c:v>2452.95</c:v>
                </c:pt>
                <c:pt idx="146">
                  <c:v>2452.95</c:v>
                </c:pt>
                <c:pt idx="147">
                  <c:v>2452.95</c:v>
                </c:pt>
                <c:pt idx="148">
                  <c:v>2452.95</c:v>
                </c:pt>
                <c:pt idx="149">
                  <c:v>2452.95</c:v>
                </c:pt>
                <c:pt idx="150">
                  <c:v>2452.95</c:v>
                </c:pt>
                <c:pt idx="151">
                  <c:v>2452.95</c:v>
                </c:pt>
                <c:pt idx="152">
                  <c:v>2452.95</c:v>
                </c:pt>
                <c:pt idx="153">
                  <c:v>2452.95</c:v>
                </c:pt>
                <c:pt idx="154">
                  <c:v>2452.95</c:v>
                </c:pt>
              </c:numCache>
            </c:numRef>
          </c:yVal>
        </c:ser>
        <c:axId val="81357862"/>
        <c:axId val="81357863"/>
      </c:scatterChart>
      <c:valAx>
        <c:axId val="8135786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63"/>
        <c:crosses val="autoZero"/>
      </c:valAx>
      <c:valAx>
        <c:axId val="8135786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6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Util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1.94</c:v>
                </c:pt>
                <c:pt idx="1">
                  <c:v>10.34</c:v>
                </c:pt>
                <c:pt idx="2">
                  <c:v>12.53</c:v>
                </c:pt>
                <c:pt idx="3">
                  <c:v>13.88</c:v>
                </c:pt>
                <c:pt idx="4">
                  <c:v>4.64</c:v>
                </c:pt>
                <c:pt idx="5">
                  <c:v>10.75</c:v>
                </c:pt>
                <c:pt idx="6">
                  <c:v>12.54</c:v>
                </c:pt>
                <c:pt idx="7">
                  <c:v>7.42</c:v>
                </c:pt>
                <c:pt idx="8">
                  <c:v>10.1</c:v>
                </c:pt>
                <c:pt idx="9">
                  <c:v>4.84</c:v>
                </c:pt>
                <c:pt idx="10">
                  <c:v>3.5</c:v>
                </c:pt>
                <c:pt idx="11">
                  <c:v>3.95</c:v>
                </c:pt>
                <c:pt idx="12">
                  <c:v>2.08</c:v>
                </c:pt>
                <c:pt idx="13">
                  <c:v>6.04</c:v>
                </c:pt>
                <c:pt idx="14">
                  <c:v>1.61</c:v>
                </c:pt>
                <c:pt idx="15">
                  <c:v>10.84</c:v>
                </c:pt>
                <c:pt idx="16">
                  <c:v>13.68</c:v>
                </c:pt>
                <c:pt idx="17">
                  <c:v>0.77</c:v>
                </c:pt>
                <c:pt idx="18">
                  <c:v>12.41</c:v>
                </c:pt>
                <c:pt idx="19">
                  <c:v>12.16</c:v>
                </c:pt>
                <c:pt idx="20">
                  <c:v>13.48</c:v>
                </c:pt>
                <c:pt idx="21">
                  <c:v>4.01</c:v>
                </c:pt>
                <c:pt idx="22">
                  <c:v>7.42</c:v>
                </c:pt>
                <c:pt idx="23">
                  <c:v>5.81</c:v>
                </c:pt>
                <c:pt idx="24">
                  <c:v>2.44</c:v>
                </c:pt>
                <c:pt idx="25">
                  <c:v>9.15</c:v>
                </c:pt>
                <c:pt idx="26">
                  <c:v>11.37</c:v>
                </c:pt>
                <c:pt idx="27">
                  <c:v>14.12</c:v>
                </c:pt>
                <c:pt idx="28">
                  <c:v>13.0</c:v>
                </c:pt>
                <c:pt idx="29">
                  <c:v>2.87</c:v>
                </c:pt>
                <c:pt idx="30">
                  <c:v>10.0</c:v>
                </c:pt>
                <c:pt idx="31">
                  <c:v>10.58</c:v>
                </c:pt>
                <c:pt idx="32">
                  <c:v>13.07</c:v>
                </c:pt>
                <c:pt idx="33">
                  <c:v>7.71</c:v>
                </c:pt>
                <c:pt idx="34">
                  <c:v>12.24</c:v>
                </c:pt>
                <c:pt idx="35">
                  <c:v>12.51</c:v>
                </c:pt>
                <c:pt idx="36">
                  <c:v>8.18</c:v>
                </c:pt>
                <c:pt idx="37">
                  <c:v>1.45</c:v>
                </c:pt>
                <c:pt idx="38">
                  <c:v>9.3</c:v>
                </c:pt>
                <c:pt idx="39">
                  <c:v>10.79</c:v>
                </c:pt>
                <c:pt idx="40">
                  <c:v>15.18</c:v>
                </c:pt>
                <c:pt idx="41">
                  <c:v>7.81</c:v>
                </c:pt>
                <c:pt idx="42">
                  <c:v>11.76</c:v>
                </c:pt>
                <c:pt idx="43">
                  <c:v>12.15</c:v>
                </c:pt>
                <c:pt idx="44">
                  <c:v>11.06</c:v>
                </c:pt>
                <c:pt idx="45">
                  <c:v>11.57</c:v>
                </c:pt>
                <c:pt idx="46">
                  <c:v>10.08</c:v>
                </c:pt>
                <c:pt idx="47">
                  <c:v>12.09</c:v>
                </c:pt>
                <c:pt idx="48">
                  <c:v>13.05</c:v>
                </c:pt>
                <c:pt idx="49">
                  <c:v>8.61</c:v>
                </c:pt>
                <c:pt idx="50">
                  <c:v>9.09</c:v>
                </c:pt>
                <c:pt idx="51">
                  <c:v>13.12</c:v>
                </c:pt>
                <c:pt idx="52">
                  <c:v>12.89</c:v>
                </c:pt>
                <c:pt idx="53">
                  <c:v>2.32</c:v>
                </c:pt>
                <c:pt idx="54">
                  <c:v>9.79</c:v>
                </c:pt>
                <c:pt idx="55">
                  <c:v>9.7</c:v>
                </c:pt>
                <c:pt idx="56">
                  <c:v>11.49</c:v>
                </c:pt>
                <c:pt idx="57">
                  <c:v>9.2</c:v>
                </c:pt>
                <c:pt idx="58">
                  <c:v>0.4</c:v>
                </c:pt>
                <c:pt idx="59">
                  <c:v>8.95</c:v>
                </c:pt>
                <c:pt idx="60">
                  <c:v>11.29</c:v>
                </c:pt>
                <c:pt idx="61">
                  <c:v>11.35</c:v>
                </c:pt>
                <c:pt idx="62">
                  <c:v>2.31</c:v>
                </c:pt>
                <c:pt idx="63">
                  <c:v>9.26</c:v>
                </c:pt>
                <c:pt idx="64">
                  <c:v>9.96</c:v>
                </c:pt>
                <c:pt idx="65">
                  <c:v>10.56</c:v>
                </c:pt>
                <c:pt idx="66">
                  <c:v>8.57</c:v>
                </c:pt>
                <c:pt idx="67">
                  <c:v>9.39</c:v>
                </c:pt>
                <c:pt idx="68">
                  <c:v>2.86</c:v>
                </c:pt>
                <c:pt idx="69">
                  <c:v>8.21</c:v>
                </c:pt>
                <c:pt idx="70">
                  <c:v>10.67</c:v>
                </c:pt>
                <c:pt idx="71">
                  <c:v>10.99</c:v>
                </c:pt>
                <c:pt idx="72">
                  <c:v>12.87</c:v>
                </c:pt>
                <c:pt idx="73">
                  <c:v>1.29</c:v>
                </c:pt>
                <c:pt idx="74">
                  <c:v>8.53</c:v>
                </c:pt>
                <c:pt idx="75">
                  <c:v>12.08</c:v>
                </c:pt>
                <c:pt idx="76">
                  <c:v>14.73</c:v>
                </c:pt>
                <c:pt idx="77">
                  <c:v>2.61</c:v>
                </c:pt>
                <c:pt idx="78">
                  <c:v>7.88</c:v>
                </c:pt>
                <c:pt idx="79">
                  <c:v>12.23</c:v>
                </c:pt>
                <c:pt idx="80">
                  <c:v>11.31</c:v>
                </c:pt>
                <c:pt idx="81">
                  <c:v>11.25</c:v>
                </c:pt>
                <c:pt idx="82">
                  <c:v>11.29</c:v>
                </c:pt>
                <c:pt idx="83">
                  <c:v>10.83</c:v>
                </c:pt>
                <c:pt idx="84">
                  <c:v>9.27</c:v>
                </c:pt>
                <c:pt idx="85">
                  <c:v>7.39</c:v>
                </c:pt>
                <c:pt idx="86">
                  <c:v>11.73</c:v>
                </c:pt>
                <c:pt idx="87">
                  <c:v>13.16</c:v>
                </c:pt>
                <c:pt idx="88">
                  <c:v>13.42</c:v>
                </c:pt>
                <c:pt idx="89">
                  <c:v>11.17</c:v>
                </c:pt>
                <c:pt idx="90">
                  <c:v>12.97</c:v>
                </c:pt>
                <c:pt idx="91">
                  <c:v>9.84</c:v>
                </c:pt>
                <c:pt idx="92">
                  <c:v>11.83</c:v>
                </c:pt>
                <c:pt idx="93">
                  <c:v>5.35</c:v>
                </c:pt>
                <c:pt idx="94">
                  <c:v>2.95</c:v>
                </c:pt>
                <c:pt idx="95">
                  <c:v>4.38</c:v>
                </c:pt>
                <c:pt idx="96">
                  <c:v>7.91</c:v>
                </c:pt>
                <c:pt idx="97">
                  <c:v>6.24</c:v>
                </c:pt>
                <c:pt idx="98">
                  <c:v>8.71</c:v>
                </c:pt>
                <c:pt idx="99">
                  <c:v>10.48</c:v>
                </c:pt>
                <c:pt idx="100">
                  <c:v>11.93</c:v>
                </c:pt>
                <c:pt idx="101">
                  <c:v>12.44</c:v>
                </c:pt>
                <c:pt idx="102">
                  <c:v>1.65</c:v>
                </c:pt>
                <c:pt idx="103">
                  <c:v>9.22</c:v>
                </c:pt>
                <c:pt idx="104">
                  <c:v>11.01</c:v>
                </c:pt>
                <c:pt idx="105">
                  <c:v>12.01</c:v>
                </c:pt>
                <c:pt idx="106">
                  <c:v>10.22</c:v>
                </c:pt>
                <c:pt idx="107">
                  <c:v>13.43</c:v>
                </c:pt>
                <c:pt idx="108">
                  <c:v>8.69</c:v>
                </c:pt>
                <c:pt idx="109">
                  <c:v>12.72</c:v>
                </c:pt>
                <c:pt idx="110">
                  <c:v>11.01</c:v>
                </c:pt>
                <c:pt idx="111">
                  <c:v>14.89</c:v>
                </c:pt>
                <c:pt idx="112">
                  <c:v>13.72</c:v>
                </c:pt>
                <c:pt idx="113">
                  <c:v>11.64</c:v>
                </c:pt>
                <c:pt idx="114">
                  <c:v>14.22</c:v>
                </c:pt>
                <c:pt idx="115">
                  <c:v>9.12</c:v>
                </c:pt>
                <c:pt idx="116">
                  <c:v>14.11</c:v>
                </c:pt>
                <c:pt idx="117">
                  <c:v>13.57</c:v>
                </c:pt>
                <c:pt idx="118">
                  <c:v>9.1</c:v>
                </c:pt>
                <c:pt idx="119">
                  <c:v>1.56</c:v>
                </c:pt>
                <c:pt idx="120">
                  <c:v>0.83</c:v>
                </c:pt>
                <c:pt idx="121">
                  <c:v>11.58</c:v>
                </c:pt>
                <c:pt idx="122">
                  <c:v>12.05</c:v>
                </c:pt>
                <c:pt idx="123">
                  <c:v>14.05</c:v>
                </c:pt>
                <c:pt idx="124">
                  <c:v>8.26</c:v>
                </c:pt>
                <c:pt idx="125">
                  <c:v>7.97</c:v>
                </c:pt>
                <c:pt idx="126">
                  <c:v>14.02</c:v>
                </c:pt>
                <c:pt idx="127">
                  <c:v>4.64</c:v>
                </c:pt>
                <c:pt idx="128">
                  <c:v>0.74</c:v>
                </c:pt>
                <c:pt idx="129">
                  <c:v>2.36</c:v>
                </c:pt>
                <c:pt idx="130">
                  <c:v>1.75</c:v>
                </c:pt>
                <c:pt idx="131">
                  <c:v>0.74</c:v>
                </c:pt>
                <c:pt idx="132">
                  <c:v>1.88</c:v>
                </c:pt>
                <c:pt idx="133">
                  <c:v>0.23</c:v>
                </c:pt>
                <c:pt idx="134">
                  <c:v>0.75</c:v>
                </c:pt>
                <c:pt idx="135">
                  <c:v>5.14</c:v>
                </c:pt>
                <c:pt idx="136">
                  <c:v>0.98</c:v>
                </c:pt>
                <c:pt idx="137">
                  <c:v>2.35</c:v>
                </c:pt>
                <c:pt idx="138">
                  <c:v>11.21</c:v>
                </c:pt>
                <c:pt idx="139">
                  <c:v>6.01</c:v>
                </c:pt>
                <c:pt idx="140">
                  <c:v>13.13</c:v>
                </c:pt>
                <c:pt idx="141">
                  <c:v>8.62</c:v>
                </c:pt>
                <c:pt idx="142">
                  <c:v>9.36</c:v>
                </c:pt>
                <c:pt idx="143">
                  <c:v>0.39</c:v>
                </c:pt>
                <c:pt idx="144">
                  <c:v>1.58</c:v>
                </c:pt>
                <c:pt idx="145">
                  <c:v>12.43</c:v>
                </c:pt>
                <c:pt idx="146">
                  <c:v>12.13</c:v>
                </c:pt>
                <c:pt idx="147">
                  <c:v>9.82</c:v>
                </c:pt>
                <c:pt idx="148">
                  <c:v>12.62</c:v>
                </c:pt>
                <c:pt idx="149">
                  <c:v>8.23</c:v>
                </c:pt>
                <c:pt idx="150">
                  <c:v>10.7</c:v>
                </c:pt>
                <c:pt idx="151">
                  <c:v>12.1</c:v>
                </c:pt>
                <c:pt idx="152">
                  <c:v>5.35</c:v>
                </c:pt>
                <c:pt idx="153">
                  <c:v>11.78</c:v>
                </c:pt>
                <c:pt idx="154">
                  <c:v>4.39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Utilization (%)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8.78</c:v>
                </c:pt>
                <c:pt idx="1">
                  <c:v>8.78</c:v>
                </c:pt>
                <c:pt idx="2">
                  <c:v>8.78</c:v>
                </c:pt>
                <c:pt idx="3">
                  <c:v>8.78</c:v>
                </c:pt>
                <c:pt idx="4">
                  <c:v>8.78</c:v>
                </c:pt>
                <c:pt idx="5">
                  <c:v>8.78</c:v>
                </c:pt>
                <c:pt idx="6">
                  <c:v>8.78</c:v>
                </c:pt>
                <c:pt idx="7">
                  <c:v>8.78</c:v>
                </c:pt>
                <c:pt idx="8">
                  <c:v>8.78</c:v>
                </c:pt>
                <c:pt idx="9">
                  <c:v>8.78</c:v>
                </c:pt>
                <c:pt idx="10">
                  <c:v>8.78</c:v>
                </c:pt>
                <c:pt idx="11">
                  <c:v>8.78</c:v>
                </c:pt>
                <c:pt idx="12">
                  <c:v>8.78</c:v>
                </c:pt>
                <c:pt idx="13">
                  <c:v>8.78</c:v>
                </c:pt>
                <c:pt idx="14">
                  <c:v>8.78</c:v>
                </c:pt>
                <c:pt idx="15">
                  <c:v>8.78</c:v>
                </c:pt>
                <c:pt idx="16">
                  <c:v>8.78</c:v>
                </c:pt>
                <c:pt idx="17">
                  <c:v>8.78</c:v>
                </c:pt>
                <c:pt idx="18">
                  <c:v>8.78</c:v>
                </c:pt>
                <c:pt idx="19">
                  <c:v>8.78</c:v>
                </c:pt>
                <c:pt idx="20">
                  <c:v>8.78</c:v>
                </c:pt>
                <c:pt idx="21">
                  <c:v>8.78</c:v>
                </c:pt>
                <c:pt idx="22">
                  <c:v>8.78</c:v>
                </c:pt>
                <c:pt idx="23">
                  <c:v>8.78</c:v>
                </c:pt>
                <c:pt idx="24">
                  <c:v>8.78</c:v>
                </c:pt>
                <c:pt idx="25">
                  <c:v>8.78</c:v>
                </c:pt>
                <c:pt idx="26">
                  <c:v>8.78</c:v>
                </c:pt>
                <c:pt idx="27">
                  <c:v>8.78</c:v>
                </c:pt>
                <c:pt idx="28">
                  <c:v>8.78</c:v>
                </c:pt>
                <c:pt idx="29">
                  <c:v>8.78</c:v>
                </c:pt>
                <c:pt idx="30">
                  <c:v>8.78</c:v>
                </c:pt>
                <c:pt idx="31">
                  <c:v>8.78</c:v>
                </c:pt>
                <c:pt idx="32">
                  <c:v>8.78</c:v>
                </c:pt>
                <c:pt idx="33">
                  <c:v>8.78</c:v>
                </c:pt>
                <c:pt idx="34">
                  <c:v>8.78</c:v>
                </c:pt>
                <c:pt idx="35">
                  <c:v>8.78</c:v>
                </c:pt>
                <c:pt idx="36">
                  <c:v>8.78</c:v>
                </c:pt>
                <c:pt idx="37">
                  <c:v>8.78</c:v>
                </c:pt>
                <c:pt idx="38">
                  <c:v>8.78</c:v>
                </c:pt>
                <c:pt idx="39">
                  <c:v>8.78</c:v>
                </c:pt>
                <c:pt idx="40">
                  <c:v>8.78</c:v>
                </c:pt>
                <c:pt idx="41">
                  <c:v>8.78</c:v>
                </c:pt>
                <c:pt idx="42">
                  <c:v>8.78</c:v>
                </c:pt>
                <c:pt idx="43">
                  <c:v>8.78</c:v>
                </c:pt>
                <c:pt idx="44">
                  <c:v>8.78</c:v>
                </c:pt>
                <c:pt idx="45">
                  <c:v>8.78</c:v>
                </c:pt>
                <c:pt idx="46">
                  <c:v>8.78</c:v>
                </c:pt>
                <c:pt idx="47">
                  <c:v>8.78</c:v>
                </c:pt>
                <c:pt idx="48">
                  <c:v>8.78</c:v>
                </c:pt>
                <c:pt idx="49">
                  <c:v>8.78</c:v>
                </c:pt>
                <c:pt idx="50">
                  <c:v>8.78</c:v>
                </c:pt>
                <c:pt idx="51">
                  <c:v>8.78</c:v>
                </c:pt>
                <c:pt idx="52">
                  <c:v>8.78</c:v>
                </c:pt>
                <c:pt idx="53">
                  <c:v>8.78</c:v>
                </c:pt>
                <c:pt idx="54">
                  <c:v>8.78</c:v>
                </c:pt>
                <c:pt idx="55">
                  <c:v>8.78</c:v>
                </c:pt>
                <c:pt idx="56">
                  <c:v>8.78</c:v>
                </c:pt>
                <c:pt idx="57">
                  <c:v>8.78</c:v>
                </c:pt>
                <c:pt idx="58">
                  <c:v>8.78</c:v>
                </c:pt>
                <c:pt idx="59">
                  <c:v>8.78</c:v>
                </c:pt>
                <c:pt idx="60">
                  <c:v>8.78</c:v>
                </c:pt>
                <c:pt idx="61">
                  <c:v>8.78</c:v>
                </c:pt>
                <c:pt idx="62">
                  <c:v>8.78</c:v>
                </c:pt>
                <c:pt idx="63">
                  <c:v>8.78</c:v>
                </c:pt>
                <c:pt idx="64">
                  <c:v>8.78</c:v>
                </c:pt>
                <c:pt idx="65">
                  <c:v>8.78</c:v>
                </c:pt>
                <c:pt idx="66">
                  <c:v>8.78</c:v>
                </c:pt>
                <c:pt idx="67">
                  <c:v>8.78</c:v>
                </c:pt>
                <c:pt idx="68">
                  <c:v>8.78</c:v>
                </c:pt>
                <c:pt idx="69">
                  <c:v>8.78</c:v>
                </c:pt>
                <c:pt idx="70">
                  <c:v>8.78</c:v>
                </c:pt>
                <c:pt idx="71">
                  <c:v>8.78</c:v>
                </c:pt>
                <c:pt idx="72">
                  <c:v>8.78</c:v>
                </c:pt>
                <c:pt idx="73">
                  <c:v>8.78</c:v>
                </c:pt>
                <c:pt idx="74">
                  <c:v>8.78</c:v>
                </c:pt>
                <c:pt idx="75">
                  <c:v>8.78</c:v>
                </c:pt>
                <c:pt idx="76">
                  <c:v>8.78</c:v>
                </c:pt>
                <c:pt idx="77">
                  <c:v>8.78</c:v>
                </c:pt>
                <c:pt idx="78">
                  <c:v>8.78</c:v>
                </c:pt>
                <c:pt idx="79">
                  <c:v>8.78</c:v>
                </c:pt>
                <c:pt idx="80">
                  <c:v>8.78</c:v>
                </c:pt>
                <c:pt idx="81">
                  <c:v>8.78</c:v>
                </c:pt>
                <c:pt idx="82">
                  <c:v>8.78</c:v>
                </c:pt>
                <c:pt idx="83">
                  <c:v>8.78</c:v>
                </c:pt>
                <c:pt idx="84">
                  <c:v>8.78</c:v>
                </c:pt>
                <c:pt idx="85">
                  <c:v>8.78</c:v>
                </c:pt>
                <c:pt idx="86">
                  <c:v>8.78</c:v>
                </c:pt>
                <c:pt idx="87">
                  <c:v>8.78</c:v>
                </c:pt>
                <c:pt idx="88">
                  <c:v>8.78</c:v>
                </c:pt>
                <c:pt idx="89">
                  <c:v>8.78</c:v>
                </c:pt>
                <c:pt idx="90">
                  <c:v>8.78</c:v>
                </c:pt>
                <c:pt idx="91">
                  <c:v>8.78</c:v>
                </c:pt>
                <c:pt idx="92">
                  <c:v>8.78</c:v>
                </c:pt>
                <c:pt idx="93">
                  <c:v>8.78</c:v>
                </c:pt>
                <c:pt idx="94">
                  <c:v>8.78</c:v>
                </c:pt>
                <c:pt idx="95">
                  <c:v>8.78</c:v>
                </c:pt>
                <c:pt idx="96">
                  <c:v>8.78</c:v>
                </c:pt>
                <c:pt idx="97">
                  <c:v>8.78</c:v>
                </c:pt>
                <c:pt idx="98">
                  <c:v>8.78</c:v>
                </c:pt>
                <c:pt idx="99">
                  <c:v>8.78</c:v>
                </c:pt>
                <c:pt idx="100">
                  <c:v>8.78</c:v>
                </c:pt>
                <c:pt idx="101">
                  <c:v>8.78</c:v>
                </c:pt>
                <c:pt idx="102">
                  <c:v>8.78</c:v>
                </c:pt>
                <c:pt idx="103">
                  <c:v>8.78</c:v>
                </c:pt>
                <c:pt idx="104">
                  <c:v>8.78</c:v>
                </c:pt>
                <c:pt idx="105">
                  <c:v>8.78</c:v>
                </c:pt>
                <c:pt idx="106">
                  <c:v>8.78</c:v>
                </c:pt>
                <c:pt idx="107">
                  <c:v>8.78</c:v>
                </c:pt>
                <c:pt idx="108">
                  <c:v>8.78</c:v>
                </c:pt>
                <c:pt idx="109">
                  <c:v>8.78</c:v>
                </c:pt>
                <c:pt idx="110">
                  <c:v>8.78</c:v>
                </c:pt>
                <c:pt idx="111">
                  <c:v>8.78</c:v>
                </c:pt>
                <c:pt idx="112">
                  <c:v>8.78</c:v>
                </c:pt>
                <c:pt idx="113">
                  <c:v>8.78</c:v>
                </c:pt>
                <c:pt idx="114">
                  <c:v>8.78</c:v>
                </c:pt>
                <c:pt idx="115">
                  <c:v>8.78</c:v>
                </c:pt>
                <c:pt idx="116">
                  <c:v>8.78</c:v>
                </c:pt>
                <c:pt idx="117">
                  <c:v>8.78</c:v>
                </c:pt>
                <c:pt idx="118">
                  <c:v>8.78</c:v>
                </c:pt>
                <c:pt idx="119">
                  <c:v>8.78</c:v>
                </c:pt>
                <c:pt idx="120">
                  <c:v>8.78</c:v>
                </c:pt>
                <c:pt idx="121">
                  <c:v>8.78</c:v>
                </c:pt>
                <c:pt idx="122">
                  <c:v>8.78</c:v>
                </c:pt>
                <c:pt idx="123">
                  <c:v>8.78</c:v>
                </c:pt>
                <c:pt idx="124">
                  <c:v>8.78</c:v>
                </c:pt>
                <c:pt idx="125">
                  <c:v>8.78</c:v>
                </c:pt>
                <c:pt idx="126">
                  <c:v>8.78</c:v>
                </c:pt>
                <c:pt idx="127">
                  <c:v>8.78</c:v>
                </c:pt>
                <c:pt idx="128">
                  <c:v>8.78</c:v>
                </c:pt>
                <c:pt idx="129">
                  <c:v>8.78</c:v>
                </c:pt>
                <c:pt idx="130">
                  <c:v>8.78</c:v>
                </c:pt>
                <c:pt idx="131">
                  <c:v>8.78</c:v>
                </c:pt>
                <c:pt idx="132">
                  <c:v>8.78</c:v>
                </c:pt>
                <c:pt idx="133">
                  <c:v>8.78</c:v>
                </c:pt>
                <c:pt idx="134">
                  <c:v>8.78</c:v>
                </c:pt>
                <c:pt idx="135">
                  <c:v>8.78</c:v>
                </c:pt>
                <c:pt idx="136">
                  <c:v>8.78</c:v>
                </c:pt>
                <c:pt idx="137">
                  <c:v>8.78</c:v>
                </c:pt>
                <c:pt idx="138">
                  <c:v>8.78</c:v>
                </c:pt>
                <c:pt idx="139">
                  <c:v>8.78</c:v>
                </c:pt>
                <c:pt idx="140">
                  <c:v>8.78</c:v>
                </c:pt>
                <c:pt idx="141">
                  <c:v>8.78</c:v>
                </c:pt>
                <c:pt idx="142">
                  <c:v>8.78</c:v>
                </c:pt>
                <c:pt idx="143">
                  <c:v>8.78</c:v>
                </c:pt>
                <c:pt idx="144">
                  <c:v>8.78</c:v>
                </c:pt>
                <c:pt idx="145">
                  <c:v>8.78</c:v>
                </c:pt>
                <c:pt idx="146">
                  <c:v>8.78</c:v>
                </c:pt>
                <c:pt idx="147">
                  <c:v>8.78</c:v>
                </c:pt>
                <c:pt idx="148">
                  <c:v>8.78</c:v>
                </c:pt>
                <c:pt idx="149">
                  <c:v>8.78</c:v>
                </c:pt>
                <c:pt idx="150">
                  <c:v>8.78</c:v>
                </c:pt>
                <c:pt idx="151">
                  <c:v>8.78</c:v>
                </c:pt>
                <c:pt idx="152">
                  <c:v>8.78</c:v>
                </c:pt>
                <c:pt idx="153">
                  <c:v>8.78</c:v>
                </c:pt>
                <c:pt idx="154">
                  <c:v>8.78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Utilization (%)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14.02</c:v>
                </c:pt>
                <c:pt idx="1">
                  <c:v>14.02</c:v>
                </c:pt>
                <c:pt idx="2">
                  <c:v>14.02</c:v>
                </c:pt>
                <c:pt idx="3">
                  <c:v>14.02</c:v>
                </c:pt>
                <c:pt idx="4">
                  <c:v>14.02</c:v>
                </c:pt>
                <c:pt idx="5">
                  <c:v>14.02</c:v>
                </c:pt>
                <c:pt idx="6">
                  <c:v>14.02</c:v>
                </c:pt>
                <c:pt idx="7">
                  <c:v>14.02</c:v>
                </c:pt>
                <c:pt idx="8">
                  <c:v>14.02</c:v>
                </c:pt>
                <c:pt idx="9">
                  <c:v>14.02</c:v>
                </c:pt>
                <c:pt idx="10">
                  <c:v>14.02</c:v>
                </c:pt>
                <c:pt idx="11">
                  <c:v>14.02</c:v>
                </c:pt>
                <c:pt idx="12">
                  <c:v>14.02</c:v>
                </c:pt>
                <c:pt idx="13">
                  <c:v>14.02</c:v>
                </c:pt>
                <c:pt idx="14">
                  <c:v>14.02</c:v>
                </c:pt>
                <c:pt idx="15">
                  <c:v>14.02</c:v>
                </c:pt>
                <c:pt idx="16">
                  <c:v>14.02</c:v>
                </c:pt>
                <c:pt idx="17">
                  <c:v>14.02</c:v>
                </c:pt>
                <c:pt idx="18">
                  <c:v>14.02</c:v>
                </c:pt>
                <c:pt idx="19">
                  <c:v>14.02</c:v>
                </c:pt>
                <c:pt idx="20">
                  <c:v>14.02</c:v>
                </c:pt>
                <c:pt idx="21">
                  <c:v>14.02</c:v>
                </c:pt>
                <c:pt idx="22">
                  <c:v>14.02</c:v>
                </c:pt>
                <c:pt idx="23">
                  <c:v>14.02</c:v>
                </c:pt>
                <c:pt idx="24">
                  <c:v>14.02</c:v>
                </c:pt>
                <c:pt idx="25">
                  <c:v>14.02</c:v>
                </c:pt>
                <c:pt idx="26">
                  <c:v>14.02</c:v>
                </c:pt>
                <c:pt idx="27">
                  <c:v>14.02</c:v>
                </c:pt>
                <c:pt idx="28">
                  <c:v>14.02</c:v>
                </c:pt>
                <c:pt idx="29">
                  <c:v>14.02</c:v>
                </c:pt>
                <c:pt idx="30">
                  <c:v>14.02</c:v>
                </c:pt>
                <c:pt idx="31">
                  <c:v>14.02</c:v>
                </c:pt>
                <c:pt idx="32">
                  <c:v>14.02</c:v>
                </c:pt>
                <c:pt idx="33">
                  <c:v>14.02</c:v>
                </c:pt>
                <c:pt idx="34">
                  <c:v>14.02</c:v>
                </c:pt>
                <c:pt idx="35">
                  <c:v>14.02</c:v>
                </c:pt>
                <c:pt idx="36">
                  <c:v>14.02</c:v>
                </c:pt>
                <c:pt idx="37">
                  <c:v>14.02</c:v>
                </c:pt>
                <c:pt idx="38">
                  <c:v>14.02</c:v>
                </c:pt>
                <c:pt idx="39">
                  <c:v>14.02</c:v>
                </c:pt>
                <c:pt idx="40">
                  <c:v>14.02</c:v>
                </c:pt>
                <c:pt idx="41">
                  <c:v>14.02</c:v>
                </c:pt>
                <c:pt idx="42">
                  <c:v>14.02</c:v>
                </c:pt>
                <c:pt idx="43">
                  <c:v>14.02</c:v>
                </c:pt>
                <c:pt idx="44">
                  <c:v>14.02</c:v>
                </c:pt>
                <c:pt idx="45">
                  <c:v>14.02</c:v>
                </c:pt>
                <c:pt idx="46">
                  <c:v>14.02</c:v>
                </c:pt>
                <c:pt idx="47">
                  <c:v>14.02</c:v>
                </c:pt>
                <c:pt idx="48">
                  <c:v>14.02</c:v>
                </c:pt>
                <c:pt idx="49">
                  <c:v>14.02</c:v>
                </c:pt>
                <c:pt idx="50">
                  <c:v>14.02</c:v>
                </c:pt>
                <c:pt idx="51">
                  <c:v>14.02</c:v>
                </c:pt>
                <c:pt idx="52">
                  <c:v>14.02</c:v>
                </c:pt>
                <c:pt idx="53">
                  <c:v>14.02</c:v>
                </c:pt>
                <c:pt idx="54">
                  <c:v>14.02</c:v>
                </c:pt>
                <c:pt idx="55">
                  <c:v>14.02</c:v>
                </c:pt>
                <c:pt idx="56">
                  <c:v>14.02</c:v>
                </c:pt>
                <c:pt idx="57">
                  <c:v>14.02</c:v>
                </c:pt>
                <c:pt idx="58">
                  <c:v>14.02</c:v>
                </c:pt>
                <c:pt idx="59">
                  <c:v>14.02</c:v>
                </c:pt>
                <c:pt idx="60">
                  <c:v>14.02</c:v>
                </c:pt>
                <c:pt idx="61">
                  <c:v>14.02</c:v>
                </c:pt>
                <c:pt idx="62">
                  <c:v>14.02</c:v>
                </c:pt>
                <c:pt idx="63">
                  <c:v>14.02</c:v>
                </c:pt>
                <c:pt idx="64">
                  <c:v>14.02</c:v>
                </c:pt>
                <c:pt idx="65">
                  <c:v>14.02</c:v>
                </c:pt>
                <c:pt idx="66">
                  <c:v>14.02</c:v>
                </c:pt>
                <c:pt idx="67">
                  <c:v>14.02</c:v>
                </c:pt>
                <c:pt idx="68">
                  <c:v>14.02</c:v>
                </c:pt>
                <c:pt idx="69">
                  <c:v>14.02</c:v>
                </c:pt>
                <c:pt idx="70">
                  <c:v>14.02</c:v>
                </c:pt>
                <c:pt idx="71">
                  <c:v>14.02</c:v>
                </c:pt>
                <c:pt idx="72">
                  <c:v>14.02</c:v>
                </c:pt>
                <c:pt idx="73">
                  <c:v>14.02</c:v>
                </c:pt>
                <c:pt idx="74">
                  <c:v>14.02</c:v>
                </c:pt>
                <c:pt idx="75">
                  <c:v>14.02</c:v>
                </c:pt>
                <c:pt idx="76">
                  <c:v>14.02</c:v>
                </c:pt>
                <c:pt idx="77">
                  <c:v>14.02</c:v>
                </c:pt>
                <c:pt idx="78">
                  <c:v>14.02</c:v>
                </c:pt>
                <c:pt idx="79">
                  <c:v>14.02</c:v>
                </c:pt>
                <c:pt idx="80">
                  <c:v>14.02</c:v>
                </c:pt>
                <c:pt idx="81">
                  <c:v>14.02</c:v>
                </c:pt>
                <c:pt idx="82">
                  <c:v>14.02</c:v>
                </c:pt>
                <c:pt idx="83">
                  <c:v>14.02</c:v>
                </c:pt>
                <c:pt idx="84">
                  <c:v>14.02</c:v>
                </c:pt>
                <c:pt idx="85">
                  <c:v>14.02</c:v>
                </c:pt>
                <c:pt idx="86">
                  <c:v>14.02</c:v>
                </c:pt>
                <c:pt idx="87">
                  <c:v>14.02</c:v>
                </c:pt>
                <c:pt idx="88">
                  <c:v>14.02</c:v>
                </c:pt>
                <c:pt idx="89">
                  <c:v>14.02</c:v>
                </c:pt>
                <c:pt idx="90">
                  <c:v>14.02</c:v>
                </c:pt>
                <c:pt idx="91">
                  <c:v>14.02</c:v>
                </c:pt>
                <c:pt idx="92">
                  <c:v>14.02</c:v>
                </c:pt>
                <c:pt idx="93">
                  <c:v>14.02</c:v>
                </c:pt>
                <c:pt idx="94">
                  <c:v>14.02</c:v>
                </c:pt>
                <c:pt idx="95">
                  <c:v>14.02</c:v>
                </c:pt>
                <c:pt idx="96">
                  <c:v>14.02</c:v>
                </c:pt>
                <c:pt idx="97">
                  <c:v>14.02</c:v>
                </c:pt>
                <c:pt idx="98">
                  <c:v>14.02</c:v>
                </c:pt>
                <c:pt idx="99">
                  <c:v>14.02</c:v>
                </c:pt>
                <c:pt idx="100">
                  <c:v>14.02</c:v>
                </c:pt>
                <c:pt idx="101">
                  <c:v>14.02</c:v>
                </c:pt>
                <c:pt idx="102">
                  <c:v>14.02</c:v>
                </c:pt>
                <c:pt idx="103">
                  <c:v>14.02</c:v>
                </c:pt>
                <c:pt idx="104">
                  <c:v>14.02</c:v>
                </c:pt>
                <c:pt idx="105">
                  <c:v>14.02</c:v>
                </c:pt>
                <c:pt idx="106">
                  <c:v>14.02</c:v>
                </c:pt>
                <c:pt idx="107">
                  <c:v>14.02</c:v>
                </c:pt>
                <c:pt idx="108">
                  <c:v>14.02</c:v>
                </c:pt>
                <c:pt idx="109">
                  <c:v>14.02</c:v>
                </c:pt>
                <c:pt idx="110">
                  <c:v>14.02</c:v>
                </c:pt>
                <c:pt idx="111">
                  <c:v>14.02</c:v>
                </c:pt>
                <c:pt idx="112">
                  <c:v>14.02</c:v>
                </c:pt>
                <c:pt idx="113">
                  <c:v>14.02</c:v>
                </c:pt>
                <c:pt idx="114">
                  <c:v>14.02</c:v>
                </c:pt>
                <c:pt idx="115">
                  <c:v>14.02</c:v>
                </c:pt>
                <c:pt idx="116">
                  <c:v>14.02</c:v>
                </c:pt>
                <c:pt idx="117">
                  <c:v>14.02</c:v>
                </c:pt>
                <c:pt idx="118">
                  <c:v>14.02</c:v>
                </c:pt>
                <c:pt idx="119">
                  <c:v>14.02</c:v>
                </c:pt>
                <c:pt idx="120">
                  <c:v>14.02</c:v>
                </c:pt>
                <c:pt idx="121">
                  <c:v>14.02</c:v>
                </c:pt>
                <c:pt idx="122">
                  <c:v>14.02</c:v>
                </c:pt>
                <c:pt idx="123">
                  <c:v>14.02</c:v>
                </c:pt>
                <c:pt idx="124">
                  <c:v>14.02</c:v>
                </c:pt>
                <c:pt idx="125">
                  <c:v>14.02</c:v>
                </c:pt>
                <c:pt idx="126">
                  <c:v>14.02</c:v>
                </c:pt>
                <c:pt idx="127">
                  <c:v>14.02</c:v>
                </c:pt>
                <c:pt idx="128">
                  <c:v>14.02</c:v>
                </c:pt>
                <c:pt idx="129">
                  <c:v>14.02</c:v>
                </c:pt>
                <c:pt idx="130">
                  <c:v>14.02</c:v>
                </c:pt>
                <c:pt idx="131">
                  <c:v>14.02</c:v>
                </c:pt>
                <c:pt idx="132">
                  <c:v>14.02</c:v>
                </c:pt>
                <c:pt idx="133">
                  <c:v>14.02</c:v>
                </c:pt>
                <c:pt idx="134">
                  <c:v>14.02</c:v>
                </c:pt>
                <c:pt idx="135">
                  <c:v>14.02</c:v>
                </c:pt>
                <c:pt idx="136">
                  <c:v>14.02</c:v>
                </c:pt>
                <c:pt idx="137">
                  <c:v>14.02</c:v>
                </c:pt>
                <c:pt idx="138">
                  <c:v>14.02</c:v>
                </c:pt>
                <c:pt idx="139">
                  <c:v>14.02</c:v>
                </c:pt>
                <c:pt idx="140">
                  <c:v>14.02</c:v>
                </c:pt>
                <c:pt idx="141">
                  <c:v>14.02</c:v>
                </c:pt>
                <c:pt idx="142">
                  <c:v>14.02</c:v>
                </c:pt>
                <c:pt idx="143">
                  <c:v>14.02</c:v>
                </c:pt>
                <c:pt idx="144">
                  <c:v>14.02</c:v>
                </c:pt>
                <c:pt idx="145">
                  <c:v>14.02</c:v>
                </c:pt>
                <c:pt idx="146">
                  <c:v>14.02</c:v>
                </c:pt>
                <c:pt idx="147">
                  <c:v>14.02</c:v>
                </c:pt>
                <c:pt idx="148">
                  <c:v>14.02</c:v>
                </c:pt>
                <c:pt idx="149">
                  <c:v>14.02</c:v>
                </c:pt>
                <c:pt idx="150">
                  <c:v>14.02</c:v>
                </c:pt>
                <c:pt idx="151">
                  <c:v>14.02</c:v>
                </c:pt>
                <c:pt idx="152">
                  <c:v>14.02</c:v>
                </c:pt>
                <c:pt idx="153">
                  <c:v>14.02</c:v>
                </c:pt>
                <c:pt idx="154">
                  <c:v>14.02</c:v>
                </c:pt>
              </c:numCache>
            </c:numRef>
          </c:yVal>
        </c:ser>
        <c:axId val="81357864"/>
        <c:axId val="81357865"/>
      </c:scatterChart>
      <c:valAx>
        <c:axId val="8135786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65"/>
        <c:crosses val="autoZero"/>
      </c:valAx>
      <c:valAx>
        <c:axId val="81357865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Util (%)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6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82.32</c:v>
                </c:pt>
                <c:pt idx="1">
                  <c:v>817.99</c:v>
                </c:pt>
                <c:pt idx="2">
                  <c:v>1028.0</c:v>
                </c:pt>
                <c:pt idx="3">
                  <c:v>978.97</c:v>
                </c:pt>
                <c:pt idx="4">
                  <c:v>346.5</c:v>
                </c:pt>
                <c:pt idx="5">
                  <c:v>1136.97</c:v>
                </c:pt>
                <c:pt idx="6">
                  <c:v>1187.34</c:v>
                </c:pt>
                <c:pt idx="7">
                  <c:v>718.16</c:v>
                </c:pt>
                <c:pt idx="8">
                  <c:v>664.64</c:v>
                </c:pt>
                <c:pt idx="9">
                  <c:v>247.39</c:v>
                </c:pt>
                <c:pt idx="10">
                  <c:v>208.26</c:v>
                </c:pt>
                <c:pt idx="11">
                  <c:v>242.48</c:v>
                </c:pt>
                <c:pt idx="12">
                  <c:v>109.53</c:v>
                </c:pt>
                <c:pt idx="13">
                  <c:v>413.56</c:v>
                </c:pt>
                <c:pt idx="14">
                  <c:v>81.79</c:v>
                </c:pt>
                <c:pt idx="15">
                  <c:v>1108.02</c:v>
                </c:pt>
                <c:pt idx="16">
                  <c:v>1189.54</c:v>
                </c:pt>
                <c:pt idx="17">
                  <c:v>63.36</c:v>
                </c:pt>
                <c:pt idx="18">
                  <c:v>915.84</c:v>
                </c:pt>
                <c:pt idx="19">
                  <c:v>1084.71</c:v>
                </c:pt>
                <c:pt idx="20">
                  <c:v>1108.55</c:v>
                </c:pt>
                <c:pt idx="21">
                  <c:v>252.54</c:v>
                </c:pt>
                <c:pt idx="22">
                  <c:v>401.62</c:v>
                </c:pt>
                <c:pt idx="23">
                  <c:v>419.13</c:v>
                </c:pt>
                <c:pt idx="24">
                  <c:v>91.99</c:v>
                </c:pt>
                <c:pt idx="25">
                  <c:v>770.96</c:v>
                </c:pt>
                <c:pt idx="26">
                  <c:v>1027.73</c:v>
                </c:pt>
                <c:pt idx="27">
                  <c:v>948.69</c:v>
                </c:pt>
                <c:pt idx="28">
                  <c:v>841.03</c:v>
                </c:pt>
                <c:pt idx="29">
                  <c:v>196.69</c:v>
                </c:pt>
                <c:pt idx="30">
                  <c:v>786.02</c:v>
                </c:pt>
                <c:pt idx="31">
                  <c:v>971.62</c:v>
                </c:pt>
                <c:pt idx="32">
                  <c:v>877.1</c:v>
                </c:pt>
                <c:pt idx="33">
                  <c:v>520.92</c:v>
                </c:pt>
                <c:pt idx="34">
                  <c:v>863.16</c:v>
                </c:pt>
                <c:pt idx="35">
                  <c:v>1063.25</c:v>
                </c:pt>
                <c:pt idx="36">
                  <c:v>618.66</c:v>
                </c:pt>
                <c:pt idx="37">
                  <c:v>84.41</c:v>
                </c:pt>
                <c:pt idx="38">
                  <c:v>855.31</c:v>
                </c:pt>
                <c:pt idx="39">
                  <c:v>884.99</c:v>
                </c:pt>
                <c:pt idx="40">
                  <c:v>883.66</c:v>
                </c:pt>
                <c:pt idx="41">
                  <c:v>610.18</c:v>
                </c:pt>
                <c:pt idx="42">
                  <c:v>793.26</c:v>
                </c:pt>
                <c:pt idx="43">
                  <c:v>957.99</c:v>
                </c:pt>
                <c:pt idx="44">
                  <c:v>823.51</c:v>
                </c:pt>
                <c:pt idx="45">
                  <c:v>709.36</c:v>
                </c:pt>
                <c:pt idx="46">
                  <c:v>795.66</c:v>
                </c:pt>
                <c:pt idx="47">
                  <c:v>980.05</c:v>
                </c:pt>
                <c:pt idx="48">
                  <c:v>866.26</c:v>
                </c:pt>
                <c:pt idx="49">
                  <c:v>716.73</c:v>
                </c:pt>
                <c:pt idx="50">
                  <c:v>857.46</c:v>
                </c:pt>
                <c:pt idx="51">
                  <c:v>965.02</c:v>
                </c:pt>
                <c:pt idx="52">
                  <c:v>786.17</c:v>
                </c:pt>
                <c:pt idx="53">
                  <c:v>133.91</c:v>
                </c:pt>
                <c:pt idx="54">
                  <c:v>800.77</c:v>
                </c:pt>
                <c:pt idx="55">
                  <c:v>914.88</c:v>
                </c:pt>
                <c:pt idx="56">
                  <c:v>837.38</c:v>
                </c:pt>
                <c:pt idx="57">
                  <c:v>636.69</c:v>
                </c:pt>
                <c:pt idx="58">
                  <c:v>22.77</c:v>
                </c:pt>
                <c:pt idx="59">
                  <c:v>692.72</c:v>
                </c:pt>
                <c:pt idx="60">
                  <c:v>912.65</c:v>
                </c:pt>
                <c:pt idx="61">
                  <c:v>762.81</c:v>
                </c:pt>
                <c:pt idx="62">
                  <c:v>118.29</c:v>
                </c:pt>
                <c:pt idx="63">
                  <c:v>732.6</c:v>
                </c:pt>
                <c:pt idx="64">
                  <c:v>857.61</c:v>
                </c:pt>
                <c:pt idx="65">
                  <c:v>927.33</c:v>
                </c:pt>
                <c:pt idx="66">
                  <c:v>630.13</c:v>
                </c:pt>
                <c:pt idx="67">
                  <c:v>714.54</c:v>
                </c:pt>
                <c:pt idx="68">
                  <c:v>247.79</c:v>
                </c:pt>
                <c:pt idx="69">
                  <c:v>806.32</c:v>
                </c:pt>
                <c:pt idx="70">
                  <c:v>926.19</c:v>
                </c:pt>
                <c:pt idx="71">
                  <c:v>799.94</c:v>
                </c:pt>
                <c:pt idx="72">
                  <c:v>908.95</c:v>
                </c:pt>
                <c:pt idx="73">
                  <c:v>79.65</c:v>
                </c:pt>
                <c:pt idx="74">
                  <c:v>799.31</c:v>
                </c:pt>
                <c:pt idx="75">
                  <c:v>951.32</c:v>
                </c:pt>
                <c:pt idx="76">
                  <c:v>930.65</c:v>
                </c:pt>
                <c:pt idx="77">
                  <c:v>188.97</c:v>
                </c:pt>
                <c:pt idx="78">
                  <c:v>885.94</c:v>
                </c:pt>
                <c:pt idx="79">
                  <c:v>1047.92</c:v>
                </c:pt>
                <c:pt idx="80">
                  <c:v>966.7</c:v>
                </c:pt>
                <c:pt idx="81">
                  <c:v>707.57</c:v>
                </c:pt>
                <c:pt idx="82">
                  <c:v>878.91</c:v>
                </c:pt>
                <c:pt idx="83">
                  <c:v>1052.45</c:v>
                </c:pt>
                <c:pt idx="84">
                  <c:v>1069.81</c:v>
                </c:pt>
                <c:pt idx="85">
                  <c:v>763.74</c:v>
                </c:pt>
                <c:pt idx="86">
                  <c:v>1131.14</c:v>
                </c:pt>
                <c:pt idx="87">
                  <c:v>1177.83</c:v>
                </c:pt>
                <c:pt idx="88">
                  <c:v>1049.61</c:v>
                </c:pt>
                <c:pt idx="89">
                  <c:v>1069.1</c:v>
                </c:pt>
                <c:pt idx="90">
                  <c:v>1085.58</c:v>
                </c:pt>
                <c:pt idx="91">
                  <c:v>703.55</c:v>
                </c:pt>
                <c:pt idx="92">
                  <c:v>1052.07</c:v>
                </c:pt>
                <c:pt idx="93">
                  <c:v>472.53</c:v>
                </c:pt>
                <c:pt idx="94">
                  <c:v>265.63</c:v>
                </c:pt>
                <c:pt idx="95">
                  <c:v>371.48</c:v>
                </c:pt>
                <c:pt idx="96">
                  <c:v>486.81</c:v>
                </c:pt>
                <c:pt idx="97">
                  <c:v>358.34</c:v>
                </c:pt>
                <c:pt idx="98">
                  <c:v>720.45</c:v>
                </c:pt>
                <c:pt idx="99">
                  <c:v>826.34</c:v>
                </c:pt>
                <c:pt idx="100">
                  <c:v>844.06</c:v>
                </c:pt>
                <c:pt idx="101">
                  <c:v>1004.24</c:v>
                </c:pt>
                <c:pt idx="102">
                  <c:v>188.82</c:v>
                </c:pt>
                <c:pt idx="103">
                  <c:v>777.87</c:v>
                </c:pt>
                <c:pt idx="104">
                  <c:v>985.98</c:v>
                </c:pt>
                <c:pt idx="105">
                  <c:v>784.76</c:v>
                </c:pt>
                <c:pt idx="106">
                  <c:v>861.95</c:v>
                </c:pt>
                <c:pt idx="107">
                  <c:v>1131.69</c:v>
                </c:pt>
                <c:pt idx="108">
                  <c:v>809.74</c:v>
                </c:pt>
                <c:pt idx="109">
                  <c:v>853.48</c:v>
                </c:pt>
                <c:pt idx="110">
                  <c:v>886.78</c:v>
                </c:pt>
                <c:pt idx="111">
                  <c:v>1061.42</c:v>
                </c:pt>
                <c:pt idx="112">
                  <c:v>934.73</c:v>
                </c:pt>
                <c:pt idx="113">
                  <c:v>953.29</c:v>
                </c:pt>
                <c:pt idx="114">
                  <c:v>1124.12</c:v>
                </c:pt>
                <c:pt idx="115">
                  <c:v>566.36</c:v>
                </c:pt>
                <c:pt idx="116">
                  <c:v>1181.89</c:v>
                </c:pt>
                <c:pt idx="117">
                  <c:v>1177.63</c:v>
                </c:pt>
                <c:pt idx="118">
                  <c:v>692.64</c:v>
                </c:pt>
                <c:pt idx="119">
                  <c:v>89.66</c:v>
                </c:pt>
                <c:pt idx="120">
                  <c:v>59.56</c:v>
                </c:pt>
                <c:pt idx="121">
                  <c:v>1112.55</c:v>
                </c:pt>
                <c:pt idx="122">
                  <c:v>1213.27</c:v>
                </c:pt>
                <c:pt idx="123">
                  <c:v>1160.98</c:v>
                </c:pt>
                <c:pt idx="124">
                  <c:v>600.58</c:v>
                </c:pt>
                <c:pt idx="125">
                  <c:v>1115.03</c:v>
                </c:pt>
                <c:pt idx="126">
                  <c:v>1232.97</c:v>
                </c:pt>
                <c:pt idx="127">
                  <c:v>501.62</c:v>
                </c:pt>
                <c:pt idx="128">
                  <c:v>76.68</c:v>
                </c:pt>
                <c:pt idx="129">
                  <c:v>210.02</c:v>
                </c:pt>
                <c:pt idx="130">
                  <c:v>97.95</c:v>
                </c:pt>
                <c:pt idx="131">
                  <c:v>72.51</c:v>
                </c:pt>
                <c:pt idx="132">
                  <c:v>233.59</c:v>
                </c:pt>
                <c:pt idx="133">
                  <c:v>29.42</c:v>
                </c:pt>
                <c:pt idx="134">
                  <c:v>113.71</c:v>
                </c:pt>
                <c:pt idx="135">
                  <c:v>372.25</c:v>
                </c:pt>
                <c:pt idx="136">
                  <c:v>107.72</c:v>
                </c:pt>
                <c:pt idx="137">
                  <c:v>320.23</c:v>
                </c:pt>
                <c:pt idx="138">
                  <c:v>1359.12</c:v>
                </c:pt>
                <c:pt idx="139">
                  <c:v>577.97</c:v>
                </c:pt>
                <c:pt idx="140">
                  <c:v>1500.95</c:v>
                </c:pt>
                <c:pt idx="141">
                  <c:v>737.65</c:v>
                </c:pt>
                <c:pt idx="142">
                  <c:v>846.79</c:v>
                </c:pt>
                <c:pt idx="143">
                  <c:v>47.4</c:v>
                </c:pt>
                <c:pt idx="144">
                  <c:v>134.71</c:v>
                </c:pt>
                <c:pt idx="145">
                  <c:v>1281.81</c:v>
                </c:pt>
                <c:pt idx="146">
                  <c:v>1380.74</c:v>
                </c:pt>
                <c:pt idx="147">
                  <c:v>878.58</c:v>
                </c:pt>
                <c:pt idx="148">
                  <c:v>1414.96</c:v>
                </c:pt>
                <c:pt idx="149">
                  <c:v>807.93</c:v>
                </c:pt>
                <c:pt idx="150">
                  <c:v>1169.82</c:v>
                </c:pt>
                <c:pt idx="151">
                  <c:v>1322.74</c:v>
                </c:pt>
                <c:pt idx="152">
                  <c:v>568.87</c:v>
                </c:pt>
                <c:pt idx="153">
                  <c:v>1281.83</c:v>
                </c:pt>
                <c:pt idx="154">
                  <c:v>420.97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80.4</c:v>
                </c:pt>
                <c:pt idx="1">
                  <c:v>798.34</c:v>
                </c:pt>
                <c:pt idx="2">
                  <c:v>1028.2</c:v>
                </c:pt>
                <c:pt idx="3">
                  <c:v>953.98</c:v>
                </c:pt>
                <c:pt idx="4">
                  <c:v>358.44</c:v>
                </c:pt>
                <c:pt idx="5">
                  <c:v>1108.41</c:v>
                </c:pt>
                <c:pt idx="6">
                  <c:v>1184.3</c:v>
                </c:pt>
                <c:pt idx="7">
                  <c:v>708.05</c:v>
                </c:pt>
                <c:pt idx="8">
                  <c:v>649.97</c:v>
                </c:pt>
                <c:pt idx="9">
                  <c:v>241.79</c:v>
                </c:pt>
                <c:pt idx="10">
                  <c:v>198.94</c:v>
                </c:pt>
                <c:pt idx="11">
                  <c:v>237.86</c:v>
                </c:pt>
                <c:pt idx="12">
                  <c:v>107.59</c:v>
                </c:pt>
                <c:pt idx="13">
                  <c:v>403.37</c:v>
                </c:pt>
                <c:pt idx="14">
                  <c:v>80.41</c:v>
                </c:pt>
                <c:pt idx="15">
                  <c:v>1082.77</c:v>
                </c:pt>
                <c:pt idx="16">
                  <c:v>1178.41</c:v>
                </c:pt>
                <c:pt idx="17">
                  <c:v>62.82</c:v>
                </c:pt>
                <c:pt idx="18">
                  <c:v>905.09</c:v>
                </c:pt>
                <c:pt idx="19">
                  <c:v>1071.08</c:v>
                </c:pt>
                <c:pt idx="20">
                  <c:v>1087.92</c:v>
                </c:pt>
                <c:pt idx="21">
                  <c:v>242.39</c:v>
                </c:pt>
                <c:pt idx="22">
                  <c:v>379.22</c:v>
                </c:pt>
                <c:pt idx="23">
                  <c:v>424.5</c:v>
                </c:pt>
                <c:pt idx="24">
                  <c:v>89.23</c:v>
                </c:pt>
                <c:pt idx="25">
                  <c:v>752.15</c:v>
                </c:pt>
                <c:pt idx="26">
                  <c:v>1008.37</c:v>
                </c:pt>
                <c:pt idx="27">
                  <c:v>942.68</c:v>
                </c:pt>
                <c:pt idx="28">
                  <c:v>830.55</c:v>
                </c:pt>
                <c:pt idx="29">
                  <c:v>182.42</c:v>
                </c:pt>
                <c:pt idx="30">
                  <c:v>770.92</c:v>
                </c:pt>
                <c:pt idx="31">
                  <c:v>955.83</c:v>
                </c:pt>
                <c:pt idx="32">
                  <c:v>872.23</c:v>
                </c:pt>
                <c:pt idx="33">
                  <c:v>507.77</c:v>
                </c:pt>
                <c:pt idx="34">
                  <c:v>841.58</c:v>
                </c:pt>
                <c:pt idx="35">
                  <c:v>1053.22</c:v>
                </c:pt>
                <c:pt idx="36">
                  <c:v>611.0</c:v>
                </c:pt>
                <c:pt idx="37">
                  <c:v>82.61</c:v>
                </c:pt>
                <c:pt idx="38">
                  <c:v>828.44</c:v>
                </c:pt>
                <c:pt idx="39">
                  <c:v>863.34</c:v>
                </c:pt>
                <c:pt idx="40">
                  <c:v>886.21</c:v>
                </c:pt>
                <c:pt idx="41">
                  <c:v>597.83</c:v>
                </c:pt>
                <c:pt idx="42">
                  <c:v>783.57</c:v>
                </c:pt>
                <c:pt idx="43">
                  <c:v>949.58</c:v>
                </c:pt>
                <c:pt idx="44">
                  <c:v>817.32</c:v>
                </c:pt>
                <c:pt idx="45">
                  <c:v>693.83</c:v>
                </c:pt>
                <c:pt idx="46">
                  <c:v>775.62</c:v>
                </c:pt>
                <c:pt idx="47">
                  <c:v>962.23</c:v>
                </c:pt>
                <c:pt idx="48">
                  <c:v>858.16</c:v>
                </c:pt>
                <c:pt idx="49">
                  <c:v>702.15</c:v>
                </c:pt>
                <c:pt idx="50">
                  <c:v>842.35</c:v>
                </c:pt>
                <c:pt idx="51">
                  <c:v>948.41</c:v>
                </c:pt>
                <c:pt idx="52">
                  <c:v>782.62</c:v>
                </c:pt>
                <c:pt idx="53">
                  <c:v>129.37</c:v>
                </c:pt>
                <c:pt idx="54">
                  <c:v>779.93</c:v>
                </c:pt>
                <c:pt idx="55">
                  <c:v>888.0</c:v>
                </c:pt>
                <c:pt idx="56">
                  <c:v>838.43</c:v>
                </c:pt>
                <c:pt idx="57">
                  <c:v>624.71</c:v>
                </c:pt>
                <c:pt idx="58">
                  <c:v>22.25</c:v>
                </c:pt>
                <c:pt idx="59">
                  <c:v>685.39</c:v>
                </c:pt>
                <c:pt idx="60">
                  <c:v>901.4</c:v>
                </c:pt>
                <c:pt idx="61">
                  <c:v>760.43</c:v>
                </c:pt>
                <c:pt idx="62">
                  <c:v>114.36</c:v>
                </c:pt>
                <c:pt idx="63">
                  <c:v>714.89</c:v>
                </c:pt>
                <c:pt idx="64">
                  <c:v>842.07</c:v>
                </c:pt>
                <c:pt idx="65">
                  <c:v>896.27</c:v>
                </c:pt>
                <c:pt idx="66">
                  <c:v>628.26</c:v>
                </c:pt>
                <c:pt idx="67">
                  <c:v>721.64</c:v>
                </c:pt>
                <c:pt idx="68">
                  <c:v>235.04</c:v>
                </c:pt>
                <c:pt idx="69">
                  <c:v>780.27</c:v>
                </c:pt>
                <c:pt idx="70">
                  <c:v>892.75</c:v>
                </c:pt>
                <c:pt idx="71">
                  <c:v>810.05</c:v>
                </c:pt>
                <c:pt idx="72">
                  <c:v>894.29</c:v>
                </c:pt>
                <c:pt idx="73">
                  <c:v>74.44</c:v>
                </c:pt>
                <c:pt idx="74">
                  <c:v>778.38</c:v>
                </c:pt>
                <c:pt idx="75">
                  <c:v>922.04</c:v>
                </c:pt>
                <c:pt idx="76">
                  <c:v>944.37</c:v>
                </c:pt>
                <c:pt idx="77">
                  <c:v>182.82</c:v>
                </c:pt>
                <c:pt idx="78">
                  <c:v>854.47</c:v>
                </c:pt>
                <c:pt idx="79">
                  <c:v>1041.27</c:v>
                </c:pt>
                <c:pt idx="80">
                  <c:v>954.19</c:v>
                </c:pt>
                <c:pt idx="81">
                  <c:v>705.9</c:v>
                </c:pt>
                <c:pt idx="82">
                  <c:v>870.81</c:v>
                </c:pt>
                <c:pt idx="83">
                  <c:v>1041.19</c:v>
                </c:pt>
                <c:pt idx="84">
                  <c:v>1052.22</c:v>
                </c:pt>
                <c:pt idx="85">
                  <c:v>752.93</c:v>
                </c:pt>
                <c:pt idx="86">
                  <c:v>1106.38</c:v>
                </c:pt>
                <c:pt idx="87">
                  <c:v>1164.21</c:v>
                </c:pt>
                <c:pt idx="88">
                  <c:v>1039.02</c:v>
                </c:pt>
                <c:pt idx="89">
                  <c:v>1042.05</c:v>
                </c:pt>
                <c:pt idx="90">
                  <c:v>1069.07</c:v>
                </c:pt>
                <c:pt idx="91">
                  <c:v>699.43</c:v>
                </c:pt>
                <c:pt idx="92">
                  <c:v>1029.05</c:v>
                </c:pt>
                <c:pt idx="93">
                  <c:v>463.35</c:v>
                </c:pt>
                <c:pt idx="94">
                  <c:v>260.95</c:v>
                </c:pt>
                <c:pt idx="95">
                  <c:v>364.58</c:v>
                </c:pt>
                <c:pt idx="96">
                  <c:v>486.56</c:v>
                </c:pt>
                <c:pt idx="97">
                  <c:v>358.0</c:v>
                </c:pt>
                <c:pt idx="98">
                  <c:v>700.54</c:v>
                </c:pt>
                <c:pt idx="99">
                  <c:v>811.39</c:v>
                </c:pt>
                <c:pt idx="100">
                  <c:v>839.47</c:v>
                </c:pt>
                <c:pt idx="101">
                  <c:v>992.13</c:v>
                </c:pt>
                <c:pt idx="102">
                  <c:v>185.28</c:v>
                </c:pt>
                <c:pt idx="103">
                  <c:v>769.05</c:v>
                </c:pt>
                <c:pt idx="104">
                  <c:v>976.27</c:v>
                </c:pt>
                <c:pt idx="105">
                  <c:v>781.59</c:v>
                </c:pt>
                <c:pt idx="106">
                  <c:v>838.31</c:v>
                </c:pt>
                <c:pt idx="107">
                  <c:v>1113.23</c:v>
                </c:pt>
                <c:pt idx="108">
                  <c:v>798.43</c:v>
                </c:pt>
                <c:pt idx="109">
                  <c:v>846.01</c:v>
                </c:pt>
                <c:pt idx="110">
                  <c:v>871.22</c:v>
                </c:pt>
                <c:pt idx="111">
                  <c:v>1050.26</c:v>
                </c:pt>
                <c:pt idx="112">
                  <c:v>928.82</c:v>
                </c:pt>
                <c:pt idx="113">
                  <c:v>930.51</c:v>
                </c:pt>
                <c:pt idx="114">
                  <c:v>1108.46</c:v>
                </c:pt>
                <c:pt idx="115">
                  <c:v>565.97</c:v>
                </c:pt>
                <c:pt idx="116">
                  <c:v>1156.97</c:v>
                </c:pt>
                <c:pt idx="117">
                  <c:v>1182.1</c:v>
                </c:pt>
                <c:pt idx="118">
                  <c:v>683.39</c:v>
                </c:pt>
                <c:pt idx="119">
                  <c:v>87.41</c:v>
                </c:pt>
                <c:pt idx="120">
                  <c:v>58.02</c:v>
                </c:pt>
                <c:pt idx="121">
                  <c:v>1087.11</c:v>
                </c:pt>
                <c:pt idx="122">
                  <c:v>1191.51</c:v>
                </c:pt>
                <c:pt idx="123">
                  <c:v>1146.46</c:v>
                </c:pt>
                <c:pt idx="124">
                  <c:v>604.11</c:v>
                </c:pt>
                <c:pt idx="125">
                  <c:v>1091.8</c:v>
                </c:pt>
                <c:pt idx="126">
                  <c:v>1219.98</c:v>
                </c:pt>
                <c:pt idx="127">
                  <c:v>495.68</c:v>
                </c:pt>
                <c:pt idx="128">
                  <c:v>75.93</c:v>
                </c:pt>
                <c:pt idx="129">
                  <c:v>206.35</c:v>
                </c:pt>
                <c:pt idx="130">
                  <c:v>97.42</c:v>
                </c:pt>
                <c:pt idx="131">
                  <c:v>72.02</c:v>
                </c:pt>
                <c:pt idx="132">
                  <c:v>226.89</c:v>
                </c:pt>
                <c:pt idx="133">
                  <c:v>28.6</c:v>
                </c:pt>
                <c:pt idx="134">
                  <c:v>109.68</c:v>
                </c:pt>
                <c:pt idx="135">
                  <c:v>371.62</c:v>
                </c:pt>
                <c:pt idx="136">
                  <c:v>100.02</c:v>
                </c:pt>
                <c:pt idx="137">
                  <c:v>315.37</c:v>
                </c:pt>
                <c:pt idx="138">
                  <c:v>1342.38</c:v>
                </c:pt>
                <c:pt idx="139">
                  <c:v>574.78</c:v>
                </c:pt>
                <c:pt idx="140">
                  <c:v>1488.58</c:v>
                </c:pt>
                <c:pt idx="141">
                  <c:v>733.39</c:v>
                </c:pt>
                <c:pt idx="142">
                  <c:v>842.77</c:v>
                </c:pt>
                <c:pt idx="143">
                  <c:v>46.83</c:v>
                </c:pt>
                <c:pt idx="144">
                  <c:v>126.93</c:v>
                </c:pt>
                <c:pt idx="145">
                  <c:v>1277.5</c:v>
                </c:pt>
                <c:pt idx="146">
                  <c:v>1373.15</c:v>
                </c:pt>
                <c:pt idx="147">
                  <c:v>851.89</c:v>
                </c:pt>
                <c:pt idx="148">
                  <c:v>1424.4</c:v>
                </c:pt>
                <c:pt idx="149">
                  <c:v>808.04</c:v>
                </c:pt>
                <c:pt idx="150">
                  <c:v>1142.25</c:v>
                </c:pt>
                <c:pt idx="151">
                  <c:v>1314.26</c:v>
                </c:pt>
                <c:pt idx="152">
                  <c:v>572.71</c:v>
                </c:pt>
                <c:pt idx="153">
                  <c:v>1248.9</c:v>
                </c:pt>
                <c:pt idx="154">
                  <c:v>438.51</c:v>
                </c:pt>
              </c:numCache>
            </c:numRef>
          </c:yVal>
        </c:ser>
        <c:axId val="81357866"/>
        <c:axId val="81357867"/>
      </c:scatterChart>
      <c:valAx>
        <c:axId val="8135786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67"/>
        <c:crosses val="autoZero"/>
      </c:valAx>
      <c:valAx>
        <c:axId val="8135786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 (IOPS)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6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0.29</c:v>
                </c:pt>
                <c:pt idx="1">
                  <c:v>3.27</c:v>
                </c:pt>
                <c:pt idx="2">
                  <c:v>4.53</c:v>
                </c:pt>
                <c:pt idx="3">
                  <c:v>6.74</c:v>
                </c:pt>
                <c:pt idx="4">
                  <c:v>1.27</c:v>
                </c:pt>
                <c:pt idx="5">
                  <c:v>4.79</c:v>
                </c:pt>
                <c:pt idx="6">
                  <c:v>4.51</c:v>
                </c:pt>
                <c:pt idx="7">
                  <c:v>2.55</c:v>
                </c:pt>
                <c:pt idx="8">
                  <c:v>2.6</c:v>
                </c:pt>
                <c:pt idx="9">
                  <c:v>1.02</c:v>
                </c:pt>
                <c:pt idx="10">
                  <c:v>0.75</c:v>
                </c:pt>
                <c:pt idx="11">
                  <c:v>1.0</c:v>
                </c:pt>
                <c:pt idx="12">
                  <c:v>0.32</c:v>
                </c:pt>
                <c:pt idx="13">
                  <c:v>1.73</c:v>
                </c:pt>
                <c:pt idx="14">
                  <c:v>0.22</c:v>
                </c:pt>
                <c:pt idx="15">
                  <c:v>6.23</c:v>
                </c:pt>
                <c:pt idx="16">
                  <c:v>4.65</c:v>
                </c:pt>
                <c:pt idx="17">
                  <c:v>0.1</c:v>
                </c:pt>
                <c:pt idx="18">
                  <c:v>3.27</c:v>
                </c:pt>
                <c:pt idx="19">
                  <c:v>4.48</c:v>
                </c:pt>
                <c:pt idx="20">
                  <c:v>4.13</c:v>
                </c:pt>
                <c:pt idx="21">
                  <c:v>0.97</c:v>
                </c:pt>
                <c:pt idx="22">
                  <c:v>1.62</c:v>
                </c:pt>
                <c:pt idx="23">
                  <c:v>1.68</c:v>
                </c:pt>
                <c:pt idx="24">
                  <c:v>0.33</c:v>
                </c:pt>
                <c:pt idx="25">
                  <c:v>3.77</c:v>
                </c:pt>
                <c:pt idx="26">
                  <c:v>4.43</c:v>
                </c:pt>
                <c:pt idx="27">
                  <c:v>5.13</c:v>
                </c:pt>
                <c:pt idx="28">
                  <c:v>2.84</c:v>
                </c:pt>
                <c:pt idx="29">
                  <c:v>0.77</c:v>
                </c:pt>
                <c:pt idx="30">
                  <c:v>3.53</c:v>
                </c:pt>
                <c:pt idx="31">
                  <c:v>4.09</c:v>
                </c:pt>
                <c:pt idx="32">
                  <c:v>3.42</c:v>
                </c:pt>
                <c:pt idx="33">
                  <c:v>2.07</c:v>
                </c:pt>
                <c:pt idx="34">
                  <c:v>3.18</c:v>
                </c:pt>
                <c:pt idx="35">
                  <c:v>3.69</c:v>
                </c:pt>
                <c:pt idx="36">
                  <c:v>2.18</c:v>
                </c:pt>
                <c:pt idx="37">
                  <c:v>0.26</c:v>
                </c:pt>
                <c:pt idx="38">
                  <c:v>3.94</c:v>
                </c:pt>
                <c:pt idx="39">
                  <c:v>6.06</c:v>
                </c:pt>
                <c:pt idx="40">
                  <c:v>2.7</c:v>
                </c:pt>
                <c:pt idx="41">
                  <c:v>2.21</c:v>
                </c:pt>
                <c:pt idx="42">
                  <c:v>3.14</c:v>
                </c:pt>
                <c:pt idx="43">
                  <c:v>3.41</c:v>
                </c:pt>
                <c:pt idx="44">
                  <c:v>3.2</c:v>
                </c:pt>
                <c:pt idx="45">
                  <c:v>2.75</c:v>
                </c:pt>
                <c:pt idx="46">
                  <c:v>3.53</c:v>
                </c:pt>
                <c:pt idx="47">
                  <c:v>4.01</c:v>
                </c:pt>
                <c:pt idx="48">
                  <c:v>3.39</c:v>
                </c:pt>
                <c:pt idx="49">
                  <c:v>2.79</c:v>
                </c:pt>
                <c:pt idx="50">
                  <c:v>3.28</c:v>
                </c:pt>
                <c:pt idx="51">
                  <c:v>6.0</c:v>
                </c:pt>
                <c:pt idx="52">
                  <c:v>2.2</c:v>
                </c:pt>
                <c:pt idx="53">
                  <c:v>0.46</c:v>
                </c:pt>
                <c:pt idx="54">
                  <c:v>3.67</c:v>
                </c:pt>
                <c:pt idx="55">
                  <c:v>4.26</c:v>
                </c:pt>
                <c:pt idx="56">
                  <c:v>2.73</c:v>
                </c:pt>
                <c:pt idx="57">
                  <c:v>2.35</c:v>
                </c:pt>
                <c:pt idx="58">
                  <c:v>0.07</c:v>
                </c:pt>
                <c:pt idx="59">
                  <c:v>2.63</c:v>
                </c:pt>
                <c:pt idx="60">
                  <c:v>3.4</c:v>
                </c:pt>
                <c:pt idx="61">
                  <c:v>2.82</c:v>
                </c:pt>
                <c:pt idx="62">
                  <c:v>0.47</c:v>
                </c:pt>
                <c:pt idx="63">
                  <c:v>4.95</c:v>
                </c:pt>
                <c:pt idx="64">
                  <c:v>3.46</c:v>
                </c:pt>
                <c:pt idx="65">
                  <c:v>3.98</c:v>
                </c:pt>
                <c:pt idx="66">
                  <c:v>2.33</c:v>
                </c:pt>
                <c:pt idx="67">
                  <c:v>2.19</c:v>
                </c:pt>
                <c:pt idx="68">
                  <c:v>1.0</c:v>
                </c:pt>
                <c:pt idx="69">
                  <c:v>4.08</c:v>
                </c:pt>
                <c:pt idx="70">
                  <c:v>3.97</c:v>
                </c:pt>
                <c:pt idx="71">
                  <c:v>3.17</c:v>
                </c:pt>
                <c:pt idx="72">
                  <c:v>3.69</c:v>
                </c:pt>
                <c:pt idx="73">
                  <c:v>0.5</c:v>
                </c:pt>
                <c:pt idx="74">
                  <c:v>3.67</c:v>
                </c:pt>
                <c:pt idx="75">
                  <c:v>5.02</c:v>
                </c:pt>
                <c:pt idx="76">
                  <c:v>3.24</c:v>
                </c:pt>
                <c:pt idx="77">
                  <c:v>0.75</c:v>
                </c:pt>
                <c:pt idx="78">
                  <c:v>4.16</c:v>
                </c:pt>
                <c:pt idx="79">
                  <c:v>6.02</c:v>
                </c:pt>
                <c:pt idx="80">
                  <c:v>4.47</c:v>
                </c:pt>
                <c:pt idx="81">
                  <c:v>2.15</c:v>
                </c:pt>
                <c:pt idx="82">
                  <c:v>3.22</c:v>
                </c:pt>
                <c:pt idx="83">
                  <c:v>4.77</c:v>
                </c:pt>
                <c:pt idx="84">
                  <c:v>4.13</c:v>
                </c:pt>
                <c:pt idx="85">
                  <c:v>3.05</c:v>
                </c:pt>
                <c:pt idx="86">
                  <c:v>4.96</c:v>
                </c:pt>
                <c:pt idx="87">
                  <c:v>6.98</c:v>
                </c:pt>
                <c:pt idx="88">
                  <c:v>3.7</c:v>
                </c:pt>
                <c:pt idx="89">
                  <c:v>4.89</c:v>
                </c:pt>
                <c:pt idx="90">
                  <c:v>5.11</c:v>
                </c:pt>
                <c:pt idx="91">
                  <c:v>2.72</c:v>
                </c:pt>
                <c:pt idx="92">
                  <c:v>4.86</c:v>
                </c:pt>
                <c:pt idx="93">
                  <c:v>2.21</c:v>
                </c:pt>
                <c:pt idx="94">
                  <c:v>1.07</c:v>
                </c:pt>
                <c:pt idx="95">
                  <c:v>1.65</c:v>
                </c:pt>
                <c:pt idx="96">
                  <c:v>1.4</c:v>
                </c:pt>
                <c:pt idx="97">
                  <c:v>0.99</c:v>
                </c:pt>
                <c:pt idx="98">
                  <c:v>3.42</c:v>
                </c:pt>
                <c:pt idx="99">
                  <c:v>6.11</c:v>
                </c:pt>
                <c:pt idx="100">
                  <c:v>3.41</c:v>
                </c:pt>
                <c:pt idx="101">
                  <c:v>3.85</c:v>
                </c:pt>
                <c:pt idx="102">
                  <c:v>0.75</c:v>
                </c:pt>
                <c:pt idx="103">
                  <c:v>3.17</c:v>
                </c:pt>
                <c:pt idx="104">
                  <c:v>3.76</c:v>
                </c:pt>
                <c:pt idx="105">
                  <c:v>3.19</c:v>
                </c:pt>
                <c:pt idx="106">
                  <c:v>4.07</c:v>
                </c:pt>
                <c:pt idx="107">
                  <c:v>5.27</c:v>
                </c:pt>
                <c:pt idx="108">
                  <c:v>3.61</c:v>
                </c:pt>
                <c:pt idx="109">
                  <c:v>3.01</c:v>
                </c:pt>
                <c:pt idx="110">
                  <c:v>3.5</c:v>
                </c:pt>
                <c:pt idx="111">
                  <c:v>7.48</c:v>
                </c:pt>
                <c:pt idx="112">
                  <c:v>3.22</c:v>
                </c:pt>
                <c:pt idx="113">
                  <c:v>4.38</c:v>
                </c:pt>
                <c:pt idx="114">
                  <c:v>4.98</c:v>
                </c:pt>
                <c:pt idx="115">
                  <c:v>1.7</c:v>
                </c:pt>
                <c:pt idx="116">
                  <c:v>4.74</c:v>
                </c:pt>
                <c:pt idx="117">
                  <c:v>5.48</c:v>
                </c:pt>
                <c:pt idx="118">
                  <c:v>2.72</c:v>
                </c:pt>
                <c:pt idx="119">
                  <c:v>0.25</c:v>
                </c:pt>
                <c:pt idx="120">
                  <c:v>0.4</c:v>
                </c:pt>
                <c:pt idx="121">
                  <c:v>5.18</c:v>
                </c:pt>
                <c:pt idx="122">
                  <c:v>5.6</c:v>
                </c:pt>
                <c:pt idx="123">
                  <c:v>7.68</c:v>
                </c:pt>
                <c:pt idx="124">
                  <c:v>2.3</c:v>
                </c:pt>
                <c:pt idx="125">
                  <c:v>5.2</c:v>
                </c:pt>
                <c:pt idx="126">
                  <c:v>6.19</c:v>
                </c:pt>
                <c:pt idx="127">
                  <c:v>2.05</c:v>
                </c:pt>
                <c:pt idx="128">
                  <c:v>0.38</c:v>
                </c:pt>
                <c:pt idx="129">
                  <c:v>0.82</c:v>
                </c:pt>
                <c:pt idx="130">
                  <c:v>0.36</c:v>
                </c:pt>
                <c:pt idx="131">
                  <c:v>0.38</c:v>
                </c:pt>
                <c:pt idx="132">
                  <c:v>1.13</c:v>
                </c:pt>
                <c:pt idx="133">
                  <c:v>0.17</c:v>
                </c:pt>
                <c:pt idx="134">
                  <c:v>0.59</c:v>
                </c:pt>
                <c:pt idx="135">
                  <c:v>2.42</c:v>
                </c:pt>
                <c:pt idx="136">
                  <c:v>0.5</c:v>
                </c:pt>
                <c:pt idx="137">
                  <c:v>1.83</c:v>
                </c:pt>
                <c:pt idx="138">
                  <c:v>7.59</c:v>
                </c:pt>
                <c:pt idx="139">
                  <c:v>3.07</c:v>
                </c:pt>
                <c:pt idx="140">
                  <c:v>8.48</c:v>
                </c:pt>
                <c:pt idx="141">
                  <c:v>3.19</c:v>
                </c:pt>
                <c:pt idx="142">
                  <c:v>4.57</c:v>
                </c:pt>
                <c:pt idx="143">
                  <c:v>0.22</c:v>
                </c:pt>
                <c:pt idx="144">
                  <c:v>0.72</c:v>
                </c:pt>
                <c:pt idx="145">
                  <c:v>7.52</c:v>
                </c:pt>
                <c:pt idx="146">
                  <c:v>8.68</c:v>
                </c:pt>
                <c:pt idx="147">
                  <c:v>4.19</c:v>
                </c:pt>
                <c:pt idx="148">
                  <c:v>9.42</c:v>
                </c:pt>
                <c:pt idx="149">
                  <c:v>3.73</c:v>
                </c:pt>
                <c:pt idx="150">
                  <c:v>6.97</c:v>
                </c:pt>
                <c:pt idx="151">
                  <c:v>7.3</c:v>
                </c:pt>
                <c:pt idx="152">
                  <c:v>2.51</c:v>
                </c:pt>
                <c:pt idx="153">
                  <c:v>7.85</c:v>
                </c:pt>
                <c:pt idx="154">
                  <c:v>1.79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0.27</c:v>
                </c:pt>
                <c:pt idx="1">
                  <c:v>2.93</c:v>
                </c:pt>
                <c:pt idx="2">
                  <c:v>4.06</c:v>
                </c:pt>
                <c:pt idx="3">
                  <c:v>6.41</c:v>
                </c:pt>
                <c:pt idx="4">
                  <c:v>1.16</c:v>
                </c:pt>
                <c:pt idx="5">
                  <c:v>3.88</c:v>
                </c:pt>
                <c:pt idx="6">
                  <c:v>4.31</c:v>
                </c:pt>
                <c:pt idx="7">
                  <c:v>2.3</c:v>
                </c:pt>
                <c:pt idx="8">
                  <c:v>2.22</c:v>
                </c:pt>
                <c:pt idx="9">
                  <c:v>0.88</c:v>
                </c:pt>
                <c:pt idx="10">
                  <c:v>0.56</c:v>
                </c:pt>
                <c:pt idx="11">
                  <c:v>0.87</c:v>
                </c:pt>
                <c:pt idx="12">
                  <c:v>0.3</c:v>
                </c:pt>
                <c:pt idx="13">
                  <c:v>1.44</c:v>
                </c:pt>
                <c:pt idx="14">
                  <c:v>0.19</c:v>
                </c:pt>
                <c:pt idx="15">
                  <c:v>5.37</c:v>
                </c:pt>
                <c:pt idx="16">
                  <c:v>4.18</c:v>
                </c:pt>
                <c:pt idx="17">
                  <c:v>0.1</c:v>
                </c:pt>
                <c:pt idx="18">
                  <c:v>2.93</c:v>
                </c:pt>
                <c:pt idx="19">
                  <c:v>3.96</c:v>
                </c:pt>
                <c:pt idx="20">
                  <c:v>3.59</c:v>
                </c:pt>
                <c:pt idx="21">
                  <c:v>0.72</c:v>
                </c:pt>
                <c:pt idx="22">
                  <c:v>1.35</c:v>
                </c:pt>
                <c:pt idx="23">
                  <c:v>1.44</c:v>
                </c:pt>
                <c:pt idx="24">
                  <c:v>0.28</c:v>
                </c:pt>
                <c:pt idx="25">
                  <c:v>3.06</c:v>
                </c:pt>
                <c:pt idx="26">
                  <c:v>3.66</c:v>
                </c:pt>
                <c:pt idx="27">
                  <c:v>4.93</c:v>
                </c:pt>
                <c:pt idx="28">
                  <c:v>2.5</c:v>
                </c:pt>
                <c:pt idx="29">
                  <c:v>0.57</c:v>
                </c:pt>
                <c:pt idx="30">
                  <c:v>2.86</c:v>
                </c:pt>
                <c:pt idx="31">
                  <c:v>3.38</c:v>
                </c:pt>
                <c:pt idx="32">
                  <c:v>3.24</c:v>
                </c:pt>
                <c:pt idx="33">
                  <c:v>1.7</c:v>
                </c:pt>
                <c:pt idx="34">
                  <c:v>2.6</c:v>
                </c:pt>
                <c:pt idx="35">
                  <c:v>3.32</c:v>
                </c:pt>
                <c:pt idx="36">
                  <c:v>1.96</c:v>
                </c:pt>
                <c:pt idx="37">
                  <c:v>0.22</c:v>
                </c:pt>
                <c:pt idx="38">
                  <c:v>3.18</c:v>
                </c:pt>
                <c:pt idx="39">
                  <c:v>5.52</c:v>
                </c:pt>
                <c:pt idx="40">
                  <c:v>2.52</c:v>
                </c:pt>
                <c:pt idx="41">
                  <c:v>1.87</c:v>
                </c:pt>
                <c:pt idx="42">
                  <c:v>2.76</c:v>
                </c:pt>
                <c:pt idx="43">
                  <c:v>3.07</c:v>
                </c:pt>
                <c:pt idx="44">
                  <c:v>3.05</c:v>
                </c:pt>
                <c:pt idx="45">
                  <c:v>2.31</c:v>
                </c:pt>
                <c:pt idx="46">
                  <c:v>2.86</c:v>
                </c:pt>
                <c:pt idx="47">
                  <c:v>3.3</c:v>
                </c:pt>
                <c:pt idx="48">
                  <c:v>3.17</c:v>
                </c:pt>
                <c:pt idx="49">
                  <c:v>2.36</c:v>
                </c:pt>
                <c:pt idx="50">
                  <c:v>2.85</c:v>
                </c:pt>
                <c:pt idx="51">
                  <c:v>5.4</c:v>
                </c:pt>
                <c:pt idx="52">
                  <c:v>2.13</c:v>
                </c:pt>
                <c:pt idx="53">
                  <c:v>0.36</c:v>
                </c:pt>
                <c:pt idx="54">
                  <c:v>2.96</c:v>
                </c:pt>
                <c:pt idx="55">
                  <c:v>3.61</c:v>
                </c:pt>
                <c:pt idx="56">
                  <c:v>2.51</c:v>
                </c:pt>
                <c:pt idx="57">
                  <c:v>2.01</c:v>
                </c:pt>
                <c:pt idx="58">
                  <c:v>0.06</c:v>
                </c:pt>
                <c:pt idx="59">
                  <c:v>2.32</c:v>
                </c:pt>
                <c:pt idx="60">
                  <c:v>2.96</c:v>
                </c:pt>
                <c:pt idx="61">
                  <c:v>2.77</c:v>
                </c:pt>
                <c:pt idx="62">
                  <c:v>0.38</c:v>
                </c:pt>
                <c:pt idx="63">
                  <c:v>4.45</c:v>
                </c:pt>
                <c:pt idx="64">
                  <c:v>2.93</c:v>
                </c:pt>
                <c:pt idx="65">
                  <c:v>3.46</c:v>
                </c:pt>
                <c:pt idx="66">
                  <c:v>2.05</c:v>
                </c:pt>
                <c:pt idx="67">
                  <c:v>2.15</c:v>
                </c:pt>
                <c:pt idx="68">
                  <c:v>0.76</c:v>
                </c:pt>
                <c:pt idx="69">
                  <c:v>3.3</c:v>
                </c:pt>
                <c:pt idx="70">
                  <c:v>3.27</c:v>
                </c:pt>
                <c:pt idx="71">
                  <c:v>3.04</c:v>
                </c:pt>
                <c:pt idx="72">
                  <c:v>3.19</c:v>
                </c:pt>
                <c:pt idx="73">
                  <c:v>0.4</c:v>
                </c:pt>
                <c:pt idx="74">
                  <c:v>2.99</c:v>
                </c:pt>
                <c:pt idx="75">
                  <c:v>4.45</c:v>
                </c:pt>
                <c:pt idx="76">
                  <c:v>3.24</c:v>
                </c:pt>
                <c:pt idx="77">
                  <c:v>0.62</c:v>
                </c:pt>
                <c:pt idx="78">
                  <c:v>3.38</c:v>
                </c:pt>
                <c:pt idx="79">
                  <c:v>5.4</c:v>
                </c:pt>
                <c:pt idx="80">
                  <c:v>3.88</c:v>
                </c:pt>
                <c:pt idx="81">
                  <c:v>2.1</c:v>
                </c:pt>
                <c:pt idx="82">
                  <c:v>2.88</c:v>
                </c:pt>
                <c:pt idx="83">
                  <c:v>4.27</c:v>
                </c:pt>
                <c:pt idx="84">
                  <c:v>3.6</c:v>
                </c:pt>
                <c:pt idx="85">
                  <c:v>2.63</c:v>
                </c:pt>
                <c:pt idx="86">
                  <c:v>4.08</c:v>
                </c:pt>
                <c:pt idx="87">
                  <c:v>6.39</c:v>
                </c:pt>
                <c:pt idx="88">
                  <c:v>3.31</c:v>
                </c:pt>
                <c:pt idx="89">
                  <c:v>4.01</c:v>
                </c:pt>
                <c:pt idx="90">
                  <c:v>4.39</c:v>
                </c:pt>
                <c:pt idx="91">
                  <c:v>2.59</c:v>
                </c:pt>
                <c:pt idx="92">
                  <c:v>4.04</c:v>
                </c:pt>
                <c:pt idx="93">
                  <c:v>1.87</c:v>
                </c:pt>
                <c:pt idx="94">
                  <c:v>0.95</c:v>
                </c:pt>
                <c:pt idx="95">
                  <c:v>1.43</c:v>
                </c:pt>
                <c:pt idx="96">
                  <c:v>1.4</c:v>
                </c:pt>
                <c:pt idx="97">
                  <c:v>0.99</c:v>
                </c:pt>
                <c:pt idx="98">
                  <c:v>2.82</c:v>
                </c:pt>
                <c:pt idx="99">
                  <c:v>5.54</c:v>
                </c:pt>
                <c:pt idx="100">
                  <c:v>3.21</c:v>
                </c:pt>
                <c:pt idx="101">
                  <c:v>3.35</c:v>
                </c:pt>
                <c:pt idx="102">
                  <c:v>0.63</c:v>
                </c:pt>
                <c:pt idx="103">
                  <c:v>2.81</c:v>
                </c:pt>
                <c:pt idx="104">
                  <c:v>3.37</c:v>
                </c:pt>
                <c:pt idx="105">
                  <c:v>3.1</c:v>
                </c:pt>
                <c:pt idx="106">
                  <c:v>3.34</c:v>
                </c:pt>
                <c:pt idx="107">
                  <c:v>4.51</c:v>
                </c:pt>
                <c:pt idx="108">
                  <c:v>3.11</c:v>
                </c:pt>
                <c:pt idx="109">
                  <c:v>2.7</c:v>
                </c:pt>
                <c:pt idx="110">
                  <c:v>3.03</c:v>
                </c:pt>
                <c:pt idx="111">
                  <c:v>7.04</c:v>
                </c:pt>
                <c:pt idx="112">
                  <c:v>3.04</c:v>
                </c:pt>
                <c:pt idx="113">
                  <c:v>3.62</c:v>
                </c:pt>
                <c:pt idx="114">
                  <c:v>4.31</c:v>
                </c:pt>
                <c:pt idx="115">
                  <c:v>1.69</c:v>
                </c:pt>
                <c:pt idx="116">
                  <c:v>4.26</c:v>
                </c:pt>
                <c:pt idx="117">
                  <c:v>4.85</c:v>
                </c:pt>
                <c:pt idx="118">
                  <c:v>2.38</c:v>
                </c:pt>
                <c:pt idx="119">
                  <c:v>0.2</c:v>
                </c:pt>
                <c:pt idx="120">
                  <c:v>0.38</c:v>
                </c:pt>
                <c:pt idx="121">
                  <c:v>4.3</c:v>
                </c:pt>
                <c:pt idx="122">
                  <c:v>4.86</c:v>
                </c:pt>
                <c:pt idx="123">
                  <c:v>7.01</c:v>
                </c:pt>
                <c:pt idx="124">
                  <c:v>2.21</c:v>
                </c:pt>
                <c:pt idx="125">
                  <c:v>4.29</c:v>
                </c:pt>
                <c:pt idx="126">
                  <c:v>5.43</c:v>
                </c:pt>
                <c:pt idx="127">
                  <c:v>1.87</c:v>
                </c:pt>
                <c:pt idx="128">
                  <c:v>0.37</c:v>
                </c:pt>
                <c:pt idx="129">
                  <c:v>0.73</c:v>
                </c:pt>
                <c:pt idx="130">
                  <c:v>0.36</c:v>
                </c:pt>
                <c:pt idx="131">
                  <c:v>0.37</c:v>
                </c:pt>
                <c:pt idx="132">
                  <c:v>0.94</c:v>
                </c:pt>
                <c:pt idx="133">
                  <c:v>0.14</c:v>
                </c:pt>
                <c:pt idx="134">
                  <c:v>0.48</c:v>
                </c:pt>
                <c:pt idx="135">
                  <c:v>2.4</c:v>
                </c:pt>
                <c:pt idx="136">
                  <c:v>0.36</c:v>
                </c:pt>
                <c:pt idx="137">
                  <c:v>1.64</c:v>
                </c:pt>
                <c:pt idx="138">
                  <c:v>6.53</c:v>
                </c:pt>
                <c:pt idx="139">
                  <c:v>2.94</c:v>
                </c:pt>
                <c:pt idx="140">
                  <c:v>7.58</c:v>
                </c:pt>
                <c:pt idx="141">
                  <c:v>3.01</c:v>
                </c:pt>
                <c:pt idx="142">
                  <c:v>4.27</c:v>
                </c:pt>
                <c:pt idx="143">
                  <c:v>0.22</c:v>
                </c:pt>
                <c:pt idx="144">
                  <c:v>0.55</c:v>
                </c:pt>
                <c:pt idx="145">
                  <c:v>6.87</c:v>
                </c:pt>
                <c:pt idx="146">
                  <c:v>7.85</c:v>
                </c:pt>
                <c:pt idx="147">
                  <c:v>3.9</c:v>
                </c:pt>
                <c:pt idx="148">
                  <c:v>8.59</c:v>
                </c:pt>
                <c:pt idx="149">
                  <c:v>3.53</c:v>
                </c:pt>
                <c:pt idx="150">
                  <c:v>6.08</c:v>
                </c:pt>
                <c:pt idx="151">
                  <c:v>6.7</c:v>
                </c:pt>
                <c:pt idx="152">
                  <c:v>2.47</c:v>
                </c:pt>
                <c:pt idx="153">
                  <c:v>6.97</c:v>
                </c:pt>
                <c:pt idx="154">
                  <c:v>1.78</c:v>
                </c:pt>
              </c:numCache>
            </c:numRef>
          </c:yVal>
        </c:ser>
        <c:axId val="81357868"/>
        <c:axId val="81357869"/>
      </c:scatterChart>
      <c:valAx>
        <c:axId val="8135786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69"/>
        <c:crosses val="autoZero"/>
      </c:valAx>
      <c:valAx>
        <c:axId val="8135786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(MB/sec)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6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FAST 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FAST 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axId val="81357870"/>
        <c:axId val="81357871"/>
      </c:scatterChart>
      <c:valAx>
        <c:axId val="8135787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71"/>
        <c:crosses val="autoZero"/>
      </c:valAx>
      <c:valAx>
        <c:axId val="8135787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7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Resp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3.38</c:v>
                </c:pt>
                <c:pt idx="1">
                  <c:v>2.13</c:v>
                </c:pt>
                <c:pt idx="2">
                  <c:v>1.99</c:v>
                </c:pt>
                <c:pt idx="3">
                  <c:v>2.39</c:v>
                </c:pt>
                <c:pt idx="4">
                  <c:v>2.19</c:v>
                </c:pt>
                <c:pt idx="5">
                  <c:v>1.46</c:v>
                </c:pt>
                <c:pt idx="6">
                  <c:v>1.56</c:v>
                </c:pt>
                <c:pt idx="7">
                  <c:v>1.48</c:v>
                </c:pt>
                <c:pt idx="8">
                  <c:v>2.45</c:v>
                </c:pt>
                <c:pt idx="9">
                  <c:v>3.12</c:v>
                </c:pt>
                <c:pt idx="10">
                  <c:v>2.68</c:v>
                </c:pt>
                <c:pt idx="11">
                  <c:v>2.48</c:v>
                </c:pt>
                <c:pt idx="12">
                  <c:v>3.05</c:v>
                </c:pt>
                <c:pt idx="13">
                  <c:v>2.31</c:v>
                </c:pt>
                <c:pt idx="14">
                  <c:v>2.96</c:v>
                </c:pt>
                <c:pt idx="15">
                  <c:v>1.52</c:v>
                </c:pt>
                <c:pt idx="16">
                  <c:v>1.79</c:v>
                </c:pt>
                <c:pt idx="17">
                  <c:v>1.39</c:v>
                </c:pt>
                <c:pt idx="18">
                  <c:v>2.1</c:v>
                </c:pt>
                <c:pt idx="19">
                  <c:v>1.67</c:v>
                </c:pt>
                <c:pt idx="20">
                  <c:v>1.85</c:v>
                </c:pt>
                <c:pt idx="21">
                  <c:v>2.43</c:v>
                </c:pt>
                <c:pt idx="22">
                  <c:v>3.09</c:v>
                </c:pt>
                <c:pt idx="23">
                  <c:v>2.08</c:v>
                </c:pt>
                <c:pt idx="24">
                  <c:v>4.02</c:v>
                </c:pt>
                <c:pt idx="25">
                  <c:v>1.9</c:v>
                </c:pt>
                <c:pt idx="26">
                  <c:v>1.71</c:v>
                </c:pt>
                <c:pt idx="27">
                  <c:v>2.23</c:v>
                </c:pt>
                <c:pt idx="28">
                  <c:v>2.45</c:v>
                </c:pt>
                <c:pt idx="29">
                  <c:v>2.37</c:v>
                </c:pt>
                <c:pt idx="30">
                  <c:v>2.04</c:v>
                </c:pt>
                <c:pt idx="31">
                  <c:v>1.68</c:v>
                </c:pt>
                <c:pt idx="32">
                  <c:v>2.35</c:v>
                </c:pt>
                <c:pt idx="33">
                  <c:v>2.38</c:v>
                </c:pt>
                <c:pt idx="34">
                  <c:v>2.22</c:v>
                </c:pt>
                <c:pt idx="35">
                  <c:v>1.74</c:v>
                </c:pt>
                <c:pt idx="36">
                  <c:v>2.0</c:v>
                </c:pt>
                <c:pt idx="37">
                  <c:v>2.37</c:v>
                </c:pt>
                <c:pt idx="38">
                  <c:v>1.76</c:v>
                </c:pt>
                <c:pt idx="39">
                  <c:v>1.9</c:v>
                </c:pt>
                <c:pt idx="40">
                  <c:v>2.63</c:v>
                </c:pt>
                <c:pt idx="41">
                  <c:v>1.91</c:v>
                </c:pt>
                <c:pt idx="42">
                  <c:v>2.28</c:v>
                </c:pt>
                <c:pt idx="43">
                  <c:v>1.9</c:v>
                </c:pt>
                <c:pt idx="44">
                  <c:v>1.97</c:v>
                </c:pt>
                <c:pt idx="45">
                  <c:v>2.56</c:v>
                </c:pt>
                <c:pt idx="46">
                  <c:v>1.97</c:v>
                </c:pt>
                <c:pt idx="47">
                  <c:v>1.88</c:v>
                </c:pt>
                <c:pt idx="48">
                  <c:v>2.3</c:v>
                </c:pt>
                <c:pt idx="49">
                  <c:v>1.82</c:v>
                </c:pt>
                <c:pt idx="50">
                  <c:v>1.57</c:v>
                </c:pt>
                <c:pt idx="51">
                  <c:v>2.11</c:v>
                </c:pt>
                <c:pt idx="52">
                  <c:v>2.48</c:v>
                </c:pt>
                <c:pt idx="53">
                  <c:v>2.75</c:v>
                </c:pt>
                <c:pt idx="54">
                  <c:v>2.02</c:v>
                </c:pt>
                <c:pt idx="55">
                  <c:v>1.69</c:v>
                </c:pt>
                <c:pt idx="56">
                  <c:v>2.11</c:v>
                </c:pt>
                <c:pt idx="57">
                  <c:v>2.18</c:v>
                </c:pt>
                <c:pt idx="58">
                  <c:v>1.61</c:v>
                </c:pt>
                <c:pt idx="59">
                  <c:v>1.9</c:v>
                </c:pt>
                <c:pt idx="60">
                  <c:v>1.91</c:v>
                </c:pt>
                <c:pt idx="61">
                  <c:v>2.26</c:v>
                </c:pt>
                <c:pt idx="62">
                  <c:v>3.0</c:v>
                </c:pt>
                <c:pt idx="63">
                  <c:v>1.92</c:v>
                </c:pt>
                <c:pt idx="64">
                  <c:v>1.86</c:v>
                </c:pt>
                <c:pt idx="65">
                  <c:v>1.86</c:v>
                </c:pt>
                <c:pt idx="66">
                  <c:v>2.15</c:v>
                </c:pt>
                <c:pt idx="67">
                  <c:v>1.84</c:v>
                </c:pt>
                <c:pt idx="68">
                  <c:v>1.81</c:v>
                </c:pt>
                <c:pt idx="69">
                  <c:v>1.67</c:v>
                </c:pt>
                <c:pt idx="70">
                  <c:v>1.87</c:v>
                </c:pt>
                <c:pt idx="71">
                  <c:v>2.13</c:v>
                </c:pt>
                <c:pt idx="72">
                  <c:v>2.35</c:v>
                </c:pt>
                <c:pt idx="73">
                  <c:v>2.82</c:v>
                </c:pt>
                <c:pt idx="74">
                  <c:v>1.75</c:v>
                </c:pt>
                <c:pt idx="75">
                  <c:v>2.06</c:v>
                </c:pt>
                <c:pt idx="76">
                  <c:v>2.5</c:v>
                </c:pt>
                <c:pt idx="77">
                  <c:v>2.1</c:v>
                </c:pt>
                <c:pt idx="78">
                  <c:v>1.46</c:v>
                </c:pt>
                <c:pt idx="79">
                  <c:v>1.87</c:v>
                </c:pt>
                <c:pt idx="80">
                  <c:v>1.89</c:v>
                </c:pt>
                <c:pt idx="81">
                  <c:v>2.57</c:v>
                </c:pt>
                <c:pt idx="82">
                  <c:v>1.93</c:v>
                </c:pt>
                <c:pt idx="83">
                  <c:v>1.56</c:v>
                </c:pt>
                <c:pt idx="84">
                  <c:v>1.26</c:v>
                </c:pt>
                <c:pt idx="85">
                  <c:v>1.41</c:v>
                </c:pt>
                <c:pt idx="86">
                  <c:v>1.66</c:v>
                </c:pt>
                <c:pt idx="87">
                  <c:v>1.72</c:v>
                </c:pt>
                <c:pt idx="88">
                  <c:v>1.98</c:v>
                </c:pt>
                <c:pt idx="89">
                  <c:v>1.69</c:v>
                </c:pt>
                <c:pt idx="90">
                  <c:v>2.01</c:v>
                </c:pt>
                <c:pt idx="91">
                  <c:v>2.39</c:v>
                </c:pt>
                <c:pt idx="92">
                  <c:v>1.92</c:v>
                </c:pt>
                <c:pt idx="93">
                  <c:v>1.96</c:v>
                </c:pt>
                <c:pt idx="94">
                  <c:v>1.7</c:v>
                </c:pt>
                <c:pt idx="95">
                  <c:v>1.91</c:v>
                </c:pt>
                <c:pt idx="96">
                  <c:v>2.64</c:v>
                </c:pt>
                <c:pt idx="97">
                  <c:v>2.68</c:v>
                </c:pt>
                <c:pt idx="98">
                  <c:v>2.06</c:v>
                </c:pt>
                <c:pt idx="99">
                  <c:v>2.1</c:v>
                </c:pt>
                <c:pt idx="100">
                  <c:v>2.34</c:v>
                </c:pt>
                <c:pt idx="101">
                  <c:v>1.94</c:v>
                </c:pt>
                <c:pt idx="102">
                  <c:v>1.24</c:v>
                </c:pt>
                <c:pt idx="103">
                  <c:v>1.9</c:v>
                </c:pt>
                <c:pt idx="104">
                  <c:v>1.69</c:v>
                </c:pt>
                <c:pt idx="105">
                  <c:v>2.41</c:v>
                </c:pt>
                <c:pt idx="106">
                  <c:v>2.04</c:v>
                </c:pt>
                <c:pt idx="107">
                  <c:v>2.03</c:v>
                </c:pt>
                <c:pt idx="108">
                  <c:v>1.82</c:v>
                </c:pt>
                <c:pt idx="109">
                  <c:v>2.35</c:v>
                </c:pt>
                <c:pt idx="110">
                  <c:v>2.04</c:v>
                </c:pt>
                <c:pt idx="111">
                  <c:v>2.25</c:v>
                </c:pt>
                <c:pt idx="112">
                  <c:v>2.42</c:v>
                </c:pt>
                <c:pt idx="113">
                  <c:v>2.03</c:v>
                </c:pt>
                <c:pt idx="114">
                  <c:v>2.11</c:v>
                </c:pt>
                <c:pt idx="115">
                  <c:v>2.54</c:v>
                </c:pt>
                <c:pt idx="116">
                  <c:v>1.98</c:v>
                </c:pt>
                <c:pt idx="117">
                  <c:v>1.96</c:v>
                </c:pt>
                <c:pt idx="118">
                  <c:v>2.12</c:v>
                </c:pt>
                <c:pt idx="119">
                  <c:v>2.5</c:v>
                </c:pt>
                <c:pt idx="120">
                  <c:v>1.99</c:v>
                </c:pt>
                <c:pt idx="121">
                  <c:v>1.7</c:v>
                </c:pt>
                <c:pt idx="122">
                  <c:v>1.56</c:v>
                </c:pt>
                <c:pt idx="123">
                  <c:v>1.83</c:v>
                </c:pt>
                <c:pt idx="124">
                  <c:v>2.12</c:v>
                </c:pt>
                <c:pt idx="125">
                  <c:v>1.08</c:v>
                </c:pt>
                <c:pt idx="126">
                  <c:v>1.78</c:v>
                </c:pt>
                <c:pt idx="127">
                  <c:v>1.42</c:v>
                </c:pt>
                <c:pt idx="128">
                  <c:v>1.59</c:v>
                </c:pt>
                <c:pt idx="129">
                  <c:v>1.75</c:v>
                </c:pt>
                <c:pt idx="130">
                  <c:v>2.8</c:v>
                </c:pt>
                <c:pt idx="131">
                  <c:v>1.61</c:v>
                </c:pt>
                <c:pt idx="132">
                  <c:v>1.3</c:v>
                </c:pt>
                <c:pt idx="133">
                  <c:v>1.29</c:v>
                </c:pt>
                <c:pt idx="134">
                  <c:v>0.99</c:v>
                </c:pt>
                <c:pt idx="135">
                  <c:v>2.06</c:v>
                </c:pt>
                <c:pt idx="136">
                  <c:v>1.44</c:v>
                </c:pt>
                <c:pt idx="137">
                  <c:v>1.14</c:v>
                </c:pt>
                <c:pt idx="138">
                  <c:v>1.3</c:v>
                </c:pt>
                <c:pt idx="139">
                  <c:v>1.68</c:v>
                </c:pt>
                <c:pt idx="140">
                  <c:v>1.37</c:v>
                </c:pt>
                <c:pt idx="141">
                  <c:v>1.87</c:v>
                </c:pt>
                <c:pt idx="142">
                  <c:v>1.75</c:v>
                </c:pt>
                <c:pt idx="143">
                  <c:v>1.28</c:v>
                </c:pt>
                <c:pt idx="144">
                  <c:v>2.02</c:v>
                </c:pt>
                <c:pt idx="145">
                  <c:v>1.58</c:v>
                </c:pt>
                <c:pt idx="146">
                  <c:v>1.42</c:v>
                </c:pt>
                <c:pt idx="147">
                  <c:v>1.77</c:v>
                </c:pt>
                <c:pt idx="148">
                  <c:v>1.4</c:v>
                </c:pt>
                <c:pt idx="149">
                  <c:v>1.68</c:v>
                </c:pt>
                <c:pt idx="150">
                  <c:v>1.47</c:v>
                </c:pt>
                <c:pt idx="151">
                  <c:v>1.45</c:v>
                </c:pt>
                <c:pt idx="152">
                  <c:v>1.52</c:v>
                </c:pt>
                <c:pt idx="153">
                  <c:v>1.51</c:v>
                </c:pt>
                <c:pt idx="154">
                  <c:v>1.61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72"/>
        <c:axId val="81357873"/>
      </c:scatterChart>
      <c:valAx>
        <c:axId val="8135787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73"/>
        <c:crosses val="autoZero"/>
      </c:valAx>
      <c:valAx>
        <c:axId val="8135787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72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Queue Length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0.55</c:v>
                </c:pt>
                <c:pt idx="1">
                  <c:v>3.44</c:v>
                </c:pt>
                <c:pt idx="2">
                  <c:v>4.08</c:v>
                </c:pt>
                <c:pt idx="3">
                  <c:v>4.62</c:v>
                </c:pt>
                <c:pt idx="4">
                  <c:v>1.55</c:v>
                </c:pt>
                <c:pt idx="5">
                  <c:v>3.27</c:v>
                </c:pt>
                <c:pt idx="6">
                  <c:v>3.69</c:v>
                </c:pt>
                <c:pt idx="7">
                  <c:v>2.11</c:v>
                </c:pt>
                <c:pt idx="8">
                  <c:v>3.22</c:v>
                </c:pt>
                <c:pt idx="9">
                  <c:v>1.53</c:v>
                </c:pt>
                <c:pt idx="10">
                  <c:v>1.09</c:v>
                </c:pt>
                <c:pt idx="11">
                  <c:v>1.19</c:v>
                </c:pt>
                <c:pt idx="12">
                  <c:v>0.66</c:v>
                </c:pt>
                <c:pt idx="13">
                  <c:v>1.89</c:v>
                </c:pt>
                <c:pt idx="14">
                  <c:v>0.48</c:v>
                </c:pt>
                <c:pt idx="15">
                  <c:v>3.33</c:v>
                </c:pt>
                <c:pt idx="16">
                  <c:v>4.23</c:v>
                </c:pt>
                <c:pt idx="17">
                  <c:v>0.18</c:v>
                </c:pt>
                <c:pt idx="18">
                  <c:v>3.83</c:v>
                </c:pt>
                <c:pt idx="19">
                  <c:v>3.61</c:v>
                </c:pt>
                <c:pt idx="20">
                  <c:v>4.06</c:v>
                </c:pt>
                <c:pt idx="21">
                  <c:v>1.2</c:v>
                </c:pt>
                <c:pt idx="22">
                  <c:v>2.41</c:v>
                </c:pt>
                <c:pt idx="23">
                  <c:v>1.75</c:v>
                </c:pt>
                <c:pt idx="24">
                  <c:v>0.73</c:v>
                </c:pt>
                <c:pt idx="25">
                  <c:v>2.9</c:v>
                </c:pt>
                <c:pt idx="26">
                  <c:v>3.48</c:v>
                </c:pt>
                <c:pt idx="27">
                  <c:v>4.23</c:v>
                </c:pt>
                <c:pt idx="28">
                  <c:v>4.09</c:v>
                </c:pt>
                <c:pt idx="29">
                  <c:v>0.9</c:v>
                </c:pt>
                <c:pt idx="30">
                  <c:v>3.17</c:v>
                </c:pt>
                <c:pt idx="31">
                  <c:v>3.23</c:v>
                </c:pt>
                <c:pt idx="32">
                  <c:v>4.11</c:v>
                </c:pt>
                <c:pt idx="33">
                  <c:v>2.45</c:v>
                </c:pt>
                <c:pt idx="34">
                  <c:v>3.79</c:v>
                </c:pt>
                <c:pt idx="35">
                  <c:v>3.68</c:v>
                </c:pt>
                <c:pt idx="36">
                  <c:v>2.46</c:v>
                </c:pt>
                <c:pt idx="37">
                  <c:v>0.4</c:v>
                </c:pt>
                <c:pt idx="38">
                  <c:v>2.97</c:v>
                </c:pt>
                <c:pt idx="39">
                  <c:v>3.32</c:v>
                </c:pt>
                <c:pt idx="40">
                  <c:v>4.66</c:v>
                </c:pt>
                <c:pt idx="41">
                  <c:v>2.31</c:v>
                </c:pt>
                <c:pt idx="42">
                  <c:v>3.59</c:v>
                </c:pt>
                <c:pt idx="43">
                  <c:v>3.63</c:v>
                </c:pt>
                <c:pt idx="44">
                  <c:v>3.24</c:v>
                </c:pt>
                <c:pt idx="45">
                  <c:v>3.6</c:v>
                </c:pt>
                <c:pt idx="46">
                  <c:v>3.1</c:v>
                </c:pt>
                <c:pt idx="47">
                  <c:v>3.65</c:v>
                </c:pt>
                <c:pt idx="48">
                  <c:v>3.97</c:v>
                </c:pt>
                <c:pt idx="49">
                  <c:v>2.58</c:v>
                </c:pt>
                <c:pt idx="50">
                  <c:v>2.67</c:v>
                </c:pt>
                <c:pt idx="51">
                  <c:v>4.04</c:v>
                </c:pt>
                <c:pt idx="52">
                  <c:v>3.9</c:v>
                </c:pt>
                <c:pt idx="53">
                  <c:v>0.72</c:v>
                </c:pt>
                <c:pt idx="54">
                  <c:v>3.2</c:v>
                </c:pt>
                <c:pt idx="55">
                  <c:v>3.04</c:v>
                </c:pt>
                <c:pt idx="56">
                  <c:v>3.53</c:v>
                </c:pt>
                <c:pt idx="57">
                  <c:v>2.75</c:v>
                </c:pt>
                <c:pt idx="58">
                  <c:v>0.07</c:v>
                </c:pt>
                <c:pt idx="59">
                  <c:v>2.62</c:v>
                </c:pt>
                <c:pt idx="60">
                  <c:v>3.46</c:v>
                </c:pt>
                <c:pt idx="61">
                  <c:v>3.45</c:v>
                </c:pt>
                <c:pt idx="62">
                  <c:v>0.7</c:v>
                </c:pt>
                <c:pt idx="63">
                  <c:v>2.78</c:v>
                </c:pt>
                <c:pt idx="64">
                  <c:v>3.16</c:v>
                </c:pt>
                <c:pt idx="65">
                  <c:v>3.39</c:v>
                </c:pt>
                <c:pt idx="66">
                  <c:v>2.71</c:v>
                </c:pt>
                <c:pt idx="67">
                  <c:v>2.65</c:v>
                </c:pt>
                <c:pt idx="68">
                  <c:v>0.87</c:v>
                </c:pt>
                <c:pt idx="69">
                  <c:v>2.65</c:v>
                </c:pt>
                <c:pt idx="70">
                  <c:v>3.4</c:v>
                </c:pt>
                <c:pt idx="71">
                  <c:v>3.42</c:v>
                </c:pt>
                <c:pt idx="72">
                  <c:v>4.23</c:v>
                </c:pt>
                <c:pt idx="73">
                  <c:v>0.43</c:v>
                </c:pt>
                <c:pt idx="74">
                  <c:v>2.77</c:v>
                </c:pt>
                <c:pt idx="75">
                  <c:v>3.86</c:v>
                </c:pt>
                <c:pt idx="76">
                  <c:v>4.69</c:v>
                </c:pt>
                <c:pt idx="77">
                  <c:v>0.78</c:v>
                </c:pt>
                <c:pt idx="78">
                  <c:v>2.55</c:v>
                </c:pt>
                <c:pt idx="79">
                  <c:v>3.91</c:v>
                </c:pt>
                <c:pt idx="80">
                  <c:v>3.63</c:v>
                </c:pt>
                <c:pt idx="81">
                  <c:v>3.63</c:v>
                </c:pt>
                <c:pt idx="82">
                  <c:v>3.37</c:v>
                </c:pt>
                <c:pt idx="83">
                  <c:v>3.26</c:v>
                </c:pt>
                <c:pt idx="84">
                  <c:v>2.68</c:v>
                </c:pt>
                <c:pt idx="85">
                  <c:v>2.13</c:v>
                </c:pt>
                <c:pt idx="86">
                  <c:v>3.72</c:v>
                </c:pt>
                <c:pt idx="87">
                  <c:v>4.02</c:v>
                </c:pt>
                <c:pt idx="88">
                  <c:v>4.13</c:v>
                </c:pt>
                <c:pt idx="89">
                  <c:v>3.57</c:v>
                </c:pt>
                <c:pt idx="90">
                  <c:v>4.33</c:v>
                </c:pt>
                <c:pt idx="91">
                  <c:v>3.35</c:v>
                </c:pt>
                <c:pt idx="92">
                  <c:v>4.0</c:v>
                </c:pt>
                <c:pt idx="93">
                  <c:v>1.83</c:v>
                </c:pt>
                <c:pt idx="94">
                  <c:v>0.9</c:v>
                </c:pt>
                <c:pt idx="95">
                  <c:v>1.41</c:v>
                </c:pt>
                <c:pt idx="96">
                  <c:v>2.57</c:v>
                </c:pt>
                <c:pt idx="97">
                  <c:v>1.92</c:v>
                </c:pt>
                <c:pt idx="98">
                  <c:v>2.93</c:v>
                </c:pt>
                <c:pt idx="99">
                  <c:v>3.43</c:v>
                </c:pt>
                <c:pt idx="100">
                  <c:v>3.94</c:v>
                </c:pt>
                <c:pt idx="101">
                  <c:v>3.86</c:v>
                </c:pt>
                <c:pt idx="102">
                  <c:v>0.47</c:v>
                </c:pt>
                <c:pt idx="103">
                  <c:v>2.93</c:v>
                </c:pt>
                <c:pt idx="104">
                  <c:v>3.31</c:v>
                </c:pt>
                <c:pt idx="105">
                  <c:v>3.77</c:v>
                </c:pt>
                <c:pt idx="106">
                  <c:v>3.47</c:v>
                </c:pt>
                <c:pt idx="107">
                  <c:v>4.55</c:v>
                </c:pt>
                <c:pt idx="108">
                  <c:v>2.93</c:v>
                </c:pt>
                <c:pt idx="109">
                  <c:v>4.0</c:v>
                </c:pt>
                <c:pt idx="110">
                  <c:v>3.58</c:v>
                </c:pt>
                <c:pt idx="111">
                  <c:v>4.75</c:v>
                </c:pt>
                <c:pt idx="112">
                  <c:v>4.5</c:v>
                </c:pt>
                <c:pt idx="113">
                  <c:v>3.81</c:v>
                </c:pt>
                <c:pt idx="114">
                  <c:v>4.71</c:v>
                </c:pt>
                <c:pt idx="115">
                  <c:v>2.88</c:v>
                </c:pt>
                <c:pt idx="116">
                  <c:v>4.62</c:v>
                </c:pt>
                <c:pt idx="117">
                  <c:v>4.62</c:v>
                </c:pt>
                <c:pt idx="118">
                  <c:v>2.92</c:v>
                </c:pt>
                <c:pt idx="119">
                  <c:v>0.44</c:v>
                </c:pt>
                <c:pt idx="120">
                  <c:v>0.23</c:v>
                </c:pt>
                <c:pt idx="121">
                  <c:v>3.73</c:v>
                </c:pt>
                <c:pt idx="122">
                  <c:v>3.76</c:v>
                </c:pt>
                <c:pt idx="123">
                  <c:v>4.22</c:v>
                </c:pt>
                <c:pt idx="124">
                  <c:v>2.55</c:v>
                </c:pt>
                <c:pt idx="125">
                  <c:v>2.39</c:v>
                </c:pt>
                <c:pt idx="126">
                  <c:v>4.36</c:v>
                </c:pt>
                <c:pt idx="127">
                  <c:v>1.41</c:v>
                </c:pt>
                <c:pt idx="128">
                  <c:v>0.24</c:v>
                </c:pt>
                <c:pt idx="129">
                  <c:v>0.73</c:v>
                </c:pt>
                <c:pt idx="130">
                  <c:v>0.55</c:v>
                </c:pt>
                <c:pt idx="131">
                  <c:v>0.23</c:v>
                </c:pt>
                <c:pt idx="132">
                  <c:v>0.6</c:v>
                </c:pt>
                <c:pt idx="133">
                  <c:v>0.07</c:v>
                </c:pt>
                <c:pt idx="134">
                  <c:v>0.22</c:v>
                </c:pt>
                <c:pt idx="135">
                  <c:v>1.53</c:v>
                </c:pt>
                <c:pt idx="136">
                  <c:v>0.3</c:v>
                </c:pt>
                <c:pt idx="137">
                  <c:v>0.73</c:v>
                </c:pt>
                <c:pt idx="138">
                  <c:v>3.5</c:v>
                </c:pt>
                <c:pt idx="139">
                  <c:v>1.94</c:v>
                </c:pt>
                <c:pt idx="140">
                  <c:v>4.11</c:v>
                </c:pt>
                <c:pt idx="141">
                  <c:v>2.76</c:v>
                </c:pt>
                <c:pt idx="142">
                  <c:v>2.95</c:v>
                </c:pt>
                <c:pt idx="143">
                  <c:v>0.12</c:v>
                </c:pt>
                <c:pt idx="144">
                  <c:v>0.53</c:v>
                </c:pt>
                <c:pt idx="145">
                  <c:v>4.04</c:v>
                </c:pt>
                <c:pt idx="146">
                  <c:v>3.91</c:v>
                </c:pt>
                <c:pt idx="147">
                  <c:v>3.07</c:v>
                </c:pt>
                <c:pt idx="148">
                  <c:v>3.97</c:v>
                </c:pt>
                <c:pt idx="149">
                  <c:v>2.72</c:v>
                </c:pt>
                <c:pt idx="150">
                  <c:v>3.41</c:v>
                </c:pt>
                <c:pt idx="151">
                  <c:v>3.83</c:v>
                </c:pt>
                <c:pt idx="152">
                  <c:v>1.74</c:v>
                </c:pt>
                <c:pt idx="153">
                  <c:v>3.83</c:v>
                </c:pt>
                <c:pt idx="154">
                  <c:v>1.38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74"/>
        <c:axId val="81357875"/>
      </c:scatterChart>
      <c:valAx>
        <c:axId val="8135787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75"/>
        <c:crosses val="autoZero"/>
      </c:valAx>
      <c:valAx>
        <c:axId val="8135787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Queue Length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74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Service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0.12</c:v>
                </c:pt>
                <c:pt idx="1">
                  <c:v>0.06</c:v>
                </c:pt>
                <c:pt idx="2">
                  <c:v>0.06</c:v>
                </c:pt>
                <c:pt idx="3">
                  <c:v>0.07</c:v>
                </c:pt>
                <c:pt idx="4">
                  <c:v>0.07</c:v>
                </c:pt>
                <c:pt idx="5">
                  <c:v>0.05</c:v>
                </c:pt>
                <c:pt idx="6">
                  <c:v>0.05</c:v>
                </c:pt>
                <c:pt idx="7">
                  <c:v>0.05</c:v>
                </c:pt>
                <c:pt idx="8">
                  <c:v>0.08</c:v>
                </c:pt>
                <c:pt idx="9">
                  <c:v>0.1</c:v>
                </c:pt>
                <c:pt idx="10">
                  <c:v>0.09</c:v>
                </c:pt>
                <c:pt idx="11">
                  <c:v>0.08</c:v>
                </c:pt>
                <c:pt idx="12">
                  <c:v>0.1</c:v>
                </c:pt>
                <c:pt idx="13">
                  <c:v>0.07</c:v>
                </c:pt>
                <c:pt idx="14">
                  <c:v>0.1</c:v>
                </c:pt>
                <c:pt idx="15">
                  <c:v>0.05</c:v>
                </c:pt>
                <c:pt idx="16">
                  <c:v>0.06</c:v>
                </c:pt>
                <c:pt idx="17">
                  <c:v>0.06</c:v>
                </c:pt>
                <c:pt idx="18">
                  <c:v>0.07</c:v>
                </c:pt>
                <c:pt idx="19">
                  <c:v>0.06</c:v>
                </c:pt>
                <c:pt idx="20">
                  <c:v>0.06</c:v>
                </c:pt>
                <c:pt idx="21">
                  <c:v>0.08</c:v>
                </c:pt>
                <c:pt idx="22">
                  <c:v>0.1</c:v>
                </c:pt>
                <c:pt idx="23">
                  <c:v>0.07</c:v>
                </c:pt>
                <c:pt idx="24">
                  <c:v>0.13</c:v>
                </c:pt>
                <c:pt idx="25">
                  <c:v>0.06</c:v>
                </c:pt>
                <c:pt idx="26">
                  <c:v>0.06</c:v>
                </c:pt>
                <c:pt idx="27">
                  <c:v>0.07</c:v>
                </c:pt>
                <c:pt idx="28">
                  <c:v>0.08</c:v>
                </c:pt>
                <c:pt idx="29">
                  <c:v>0.08</c:v>
                </c:pt>
                <c:pt idx="30">
                  <c:v>0.06</c:v>
                </c:pt>
                <c:pt idx="31">
                  <c:v>0.05</c:v>
                </c:pt>
                <c:pt idx="32">
                  <c:v>0.07</c:v>
                </c:pt>
                <c:pt idx="33">
                  <c:v>0.07</c:v>
                </c:pt>
                <c:pt idx="34">
                  <c:v>0.07</c:v>
                </c:pt>
                <c:pt idx="35">
                  <c:v>0.06</c:v>
                </c:pt>
                <c:pt idx="36">
                  <c:v>0.07</c:v>
                </c:pt>
                <c:pt idx="37">
                  <c:v>0.09</c:v>
                </c:pt>
                <c:pt idx="38">
                  <c:v>0.06</c:v>
                </c:pt>
                <c:pt idx="39">
                  <c:v>0.06</c:v>
                </c:pt>
                <c:pt idx="40">
                  <c:v>0.09</c:v>
                </c:pt>
                <c:pt idx="41">
                  <c:v>0.06</c:v>
                </c:pt>
                <c:pt idx="42">
                  <c:v>0.07</c:v>
                </c:pt>
                <c:pt idx="43">
                  <c:v>0.06</c:v>
                </c:pt>
                <c:pt idx="44">
                  <c:v>0.07</c:v>
                </c:pt>
                <c:pt idx="45">
                  <c:v>0.08</c:v>
                </c:pt>
                <c:pt idx="46">
                  <c:v>0.06</c:v>
                </c:pt>
                <c:pt idx="47">
                  <c:v>0.06</c:v>
                </c:pt>
                <c:pt idx="48">
                  <c:v>0.08</c:v>
                </c:pt>
                <c:pt idx="49">
                  <c:v>0.06</c:v>
                </c:pt>
                <c:pt idx="50">
                  <c:v>0.05</c:v>
                </c:pt>
                <c:pt idx="51">
                  <c:v>0.07</c:v>
                </c:pt>
                <c:pt idx="52">
                  <c:v>0.08</c:v>
                </c:pt>
                <c:pt idx="53">
                  <c:v>0.09</c:v>
                </c:pt>
                <c:pt idx="54">
                  <c:v>0.06</c:v>
                </c:pt>
                <c:pt idx="55">
                  <c:v>0.05</c:v>
                </c:pt>
                <c:pt idx="56">
                  <c:v>0.07</c:v>
                </c:pt>
                <c:pt idx="57">
                  <c:v>0.07</c:v>
                </c:pt>
                <c:pt idx="58">
                  <c:v>0.09</c:v>
                </c:pt>
                <c:pt idx="59">
                  <c:v>0.06</c:v>
                </c:pt>
                <c:pt idx="60">
                  <c:v>0.06</c:v>
                </c:pt>
                <c:pt idx="61">
                  <c:v>0.07</c:v>
                </c:pt>
                <c:pt idx="62">
                  <c:v>0.1</c:v>
                </c:pt>
                <c:pt idx="63">
                  <c:v>0.06</c:v>
                </c:pt>
                <c:pt idx="64">
                  <c:v>0.06</c:v>
                </c:pt>
                <c:pt idx="65">
                  <c:v>0.06</c:v>
                </c:pt>
                <c:pt idx="66">
                  <c:v>0.07</c:v>
                </c:pt>
                <c:pt idx="67">
                  <c:v>0.07</c:v>
                </c:pt>
                <c:pt idx="68">
                  <c:v>0.06</c:v>
                </c:pt>
                <c:pt idx="69">
                  <c:v>0.05</c:v>
                </c:pt>
                <c:pt idx="70">
                  <c:v>0.06</c:v>
                </c:pt>
                <c:pt idx="71">
                  <c:v>0.07</c:v>
                </c:pt>
                <c:pt idx="72">
                  <c:v>0.07</c:v>
                </c:pt>
                <c:pt idx="73">
                  <c:v>0.08</c:v>
                </c:pt>
                <c:pt idx="74">
                  <c:v>0.05</c:v>
                </c:pt>
                <c:pt idx="75">
                  <c:v>0.06</c:v>
                </c:pt>
                <c:pt idx="76">
                  <c:v>0.08</c:v>
                </c:pt>
                <c:pt idx="77">
                  <c:v>0.07</c:v>
                </c:pt>
                <c:pt idx="78">
                  <c:v>0.05</c:v>
                </c:pt>
                <c:pt idx="79">
                  <c:v>0.06</c:v>
                </c:pt>
                <c:pt idx="80">
                  <c:v>0.06</c:v>
                </c:pt>
                <c:pt idx="81">
                  <c:v>0.08</c:v>
                </c:pt>
                <c:pt idx="82">
                  <c:v>0.06</c:v>
                </c:pt>
                <c:pt idx="83">
                  <c:v>0.05</c:v>
                </c:pt>
                <c:pt idx="84">
                  <c:v>0.04</c:v>
                </c:pt>
                <c:pt idx="85">
                  <c:v>0.05</c:v>
                </c:pt>
                <c:pt idx="86">
                  <c:v>0.05</c:v>
                </c:pt>
                <c:pt idx="87">
                  <c:v>0.06</c:v>
                </c:pt>
                <c:pt idx="88">
                  <c:v>0.06</c:v>
                </c:pt>
                <c:pt idx="89">
                  <c:v>0.05</c:v>
                </c:pt>
                <c:pt idx="90">
                  <c:v>0.06</c:v>
                </c:pt>
                <c:pt idx="91">
                  <c:v>0.07</c:v>
                </c:pt>
                <c:pt idx="92">
                  <c:v>0.06</c:v>
                </c:pt>
                <c:pt idx="93">
                  <c:v>0.06</c:v>
                </c:pt>
                <c:pt idx="94">
                  <c:v>0.06</c:v>
                </c:pt>
                <c:pt idx="95">
                  <c:v>0.06</c:v>
                </c:pt>
                <c:pt idx="96">
                  <c:v>0.08</c:v>
                </c:pt>
                <c:pt idx="97">
                  <c:v>0.09</c:v>
                </c:pt>
                <c:pt idx="98">
                  <c:v>0.06</c:v>
                </c:pt>
                <c:pt idx="99">
                  <c:v>0.06</c:v>
                </c:pt>
                <c:pt idx="100">
                  <c:v>0.07</c:v>
                </c:pt>
                <c:pt idx="101">
                  <c:v>0.06</c:v>
                </c:pt>
                <c:pt idx="102">
                  <c:v>0.04</c:v>
                </c:pt>
                <c:pt idx="103">
                  <c:v>0.06</c:v>
                </c:pt>
                <c:pt idx="104">
                  <c:v>0.06</c:v>
                </c:pt>
                <c:pt idx="105">
                  <c:v>0.08</c:v>
                </c:pt>
                <c:pt idx="106">
                  <c:v>0.06</c:v>
                </c:pt>
                <c:pt idx="107">
                  <c:v>0.06</c:v>
                </c:pt>
                <c:pt idx="108">
                  <c:v>0.05</c:v>
                </c:pt>
                <c:pt idx="109">
                  <c:v>0.07</c:v>
                </c:pt>
                <c:pt idx="110">
                  <c:v>0.06</c:v>
                </c:pt>
                <c:pt idx="111">
                  <c:v>0.07</c:v>
                </c:pt>
                <c:pt idx="112">
                  <c:v>0.07</c:v>
                </c:pt>
                <c:pt idx="113">
                  <c:v>0.06</c:v>
                </c:pt>
                <c:pt idx="114">
                  <c:v>0.06</c:v>
                </c:pt>
                <c:pt idx="115">
                  <c:v>0.08</c:v>
                </c:pt>
                <c:pt idx="116">
                  <c:v>0.06</c:v>
                </c:pt>
                <c:pt idx="117">
                  <c:v>0.06</c:v>
                </c:pt>
                <c:pt idx="118">
                  <c:v>0.07</c:v>
                </c:pt>
                <c:pt idx="119">
                  <c:v>0.09</c:v>
                </c:pt>
                <c:pt idx="120">
                  <c:v>0.07</c:v>
                </c:pt>
                <c:pt idx="121">
                  <c:v>0.05</c:v>
                </c:pt>
                <c:pt idx="122">
                  <c:v>0.05</c:v>
                </c:pt>
                <c:pt idx="123">
                  <c:v>0.06</c:v>
                </c:pt>
                <c:pt idx="124">
                  <c:v>0.07</c:v>
                </c:pt>
                <c:pt idx="125">
                  <c:v>0.04</c:v>
                </c:pt>
                <c:pt idx="126">
                  <c:v>0.06</c:v>
                </c:pt>
                <c:pt idx="127">
                  <c:v>0.05</c:v>
                </c:pt>
                <c:pt idx="128">
                  <c:v>0.05</c:v>
                </c:pt>
                <c:pt idx="129">
                  <c:v>0.06</c:v>
                </c:pt>
                <c:pt idx="130">
                  <c:v>0.09</c:v>
                </c:pt>
                <c:pt idx="131">
                  <c:v>0.05</c:v>
                </c:pt>
                <c:pt idx="132">
                  <c:v>0.04</c:v>
                </c:pt>
                <c:pt idx="133">
                  <c:v>0.04</c:v>
                </c:pt>
                <c:pt idx="134">
                  <c:v>0.03</c:v>
                </c:pt>
                <c:pt idx="135">
                  <c:v>0.07</c:v>
                </c:pt>
                <c:pt idx="136">
                  <c:v>0.05</c:v>
                </c:pt>
                <c:pt idx="137">
                  <c:v>0.04</c:v>
                </c:pt>
                <c:pt idx="138">
                  <c:v>0.04</c:v>
                </c:pt>
                <c:pt idx="139">
                  <c:v>0.05</c:v>
                </c:pt>
                <c:pt idx="140">
                  <c:v>0.04</c:v>
                </c:pt>
                <c:pt idx="141">
                  <c:v>0.06</c:v>
                </c:pt>
                <c:pt idx="142">
                  <c:v>0.06</c:v>
                </c:pt>
                <c:pt idx="143">
                  <c:v>0.04</c:v>
                </c:pt>
                <c:pt idx="144">
                  <c:v>0.06</c:v>
                </c:pt>
                <c:pt idx="145">
                  <c:v>0.05</c:v>
                </c:pt>
                <c:pt idx="146">
                  <c:v>0.04</c:v>
                </c:pt>
                <c:pt idx="147">
                  <c:v>0.06</c:v>
                </c:pt>
                <c:pt idx="148">
                  <c:v>0.04</c:v>
                </c:pt>
                <c:pt idx="149">
                  <c:v>0.05</c:v>
                </c:pt>
                <c:pt idx="150">
                  <c:v>0.05</c:v>
                </c:pt>
                <c:pt idx="151">
                  <c:v>0.05</c:v>
                </c:pt>
                <c:pt idx="152">
                  <c:v>0.05</c:v>
                </c:pt>
                <c:pt idx="153">
                  <c:v>0.05</c:v>
                </c:pt>
                <c:pt idx="154">
                  <c:v>0.05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76"/>
        <c:axId val="81357877"/>
      </c:scatterChart>
      <c:valAx>
        <c:axId val="8135787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77"/>
        <c:crosses val="autoZero"/>
      </c:valAx>
      <c:valAx>
        <c:axId val="8135787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Service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76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ABQL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28.34</c:v>
                </c:pt>
                <c:pt idx="1">
                  <c:v>33.27</c:v>
                </c:pt>
                <c:pt idx="2">
                  <c:v>32.58</c:v>
                </c:pt>
                <c:pt idx="3">
                  <c:v>33.29</c:v>
                </c:pt>
                <c:pt idx="4">
                  <c:v>33.29</c:v>
                </c:pt>
                <c:pt idx="5">
                  <c:v>30.43</c:v>
                </c:pt>
                <c:pt idx="6">
                  <c:v>29.44</c:v>
                </c:pt>
                <c:pt idx="7">
                  <c:v>28.4</c:v>
                </c:pt>
                <c:pt idx="8">
                  <c:v>31.92</c:v>
                </c:pt>
                <c:pt idx="9">
                  <c:v>31.53</c:v>
                </c:pt>
                <c:pt idx="10">
                  <c:v>31.21</c:v>
                </c:pt>
                <c:pt idx="11">
                  <c:v>30.1</c:v>
                </c:pt>
                <c:pt idx="12">
                  <c:v>31.77</c:v>
                </c:pt>
                <c:pt idx="13">
                  <c:v>31.2</c:v>
                </c:pt>
                <c:pt idx="14">
                  <c:v>29.77</c:v>
                </c:pt>
                <c:pt idx="15">
                  <c:v>30.71</c:v>
                </c:pt>
                <c:pt idx="16">
                  <c:v>30.94</c:v>
                </c:pt>
                <c:pt idx="17">
                  <c:v>22.89</c:v>
                </c:pt>
                <c:pt idx="18">
                  <c:v>30.82</c:v>
                </c:pt>
                <c:pt idx="19">
                  <c:v>29.67</c:v>
                </c:pt>
                <c:pt idx="20">
                  <c:v>30.11</c:v>
                </c:pt>
                <c:pt idx="21">
                  <c:v>29.93</c:v>
                </c:pt>
                <c:pt idx="22">
                  <c:v>32.48</c:v>
                </c:pt>
                <c:pt idx="23">
                  <c:v>30.2</c:v>
                </c:pt>
                <c:pt idx="24">
                  <c:v>29.86</c:v>
                </c:pt>
                <c:pt idx="25">
                  <c:v>31.69</c:v>
                </c:pt>
                <c:pt idx="26">
                  <c:v>30.56</c:v>
                </c:pt>
                <c:pt idx="27">
                  <c:v>29.92</c:v>
                </c:pt>
                <c:pt idx="28">
                  <c:v>31.48</c:v>
                </c:pt>
                <c:pt idx="29">
                  <c:v>31.33</c:v>
                </c:pt>
                <c:pt idx="30">
                  <c:v>31.74</c:v>
                </c:pt>
                <c:pt idx="31">
                  <c:v>30.58</c:v>
                </c:pt>
                <c:pt idx="32">
                  <c:v>31.47</c:v>
                </c:pt>
                <c:pt idx="33">
                  <c:v>31.72</c:v>
                </c:pt>
                <c:pt idx="34">
                  <c:v>30.99</c:v>
                </c:pt>
                <c:pt idx="35">
                  <c:v>29.42</c:v>
                </c:pt>
                <c:pt idx="36">
                  <c:v>30.08</c:v>
                </c:pt>
                <c:pt idx="37">
                  <c:v>27.32</c:v>
                </c:pt>
                <c:pt idx="38">
                  <c:v>31.91</c:v>
                </c:pt>
                <c:pt idx="39">
                  <c:v>30.72</c:v>
                </c:pt>
                <c:pt idx="40">
                  <c:v>30.7</c:v>
                </c:pt>
                <c:pt idx="41">
                  <c:v>29.57</c:v>
                </c:pt>
                <c:pt idx="42">
                  <c:v>30.5</c:v>
                </c:pt>
                <c:pt idx="43">
                  <c:v>29.86</c:v>
                </c:pt>
                <c:pt idx="44">
                  <c:v>29.29</c:v>
                </c:pt>
                <c:pt idx="45">
                  <c:v>31.09</c:v>
                </c:pt>
                <c:pt idx="46">
                  <c:v>30.76</c:v>
                </c:pt>
                <c:pt idx="47">
                  <c:v>30.18</c:v>
                </c:pt>
                <c:pt idx="48">
                  <c:v>30.4</c:v>
                </c:pt>
                <c:pt idx="49">
                  <c:v>29.91</c:v>
                </c:pt>
                <c:pt idx="50">
                  <c:v>29.37</c:v>
                </c:pt>
                <c:pt idx="51">
                  <c:v>30.81</c:v>
                </c:pt>
                <c:pt idx="52">
                  <c:v>30.25</c:v>
                </c:pt>
                <c:pt idx="53">
                  <c:v>31.23</c:v>
                </c:pt>
                <c:pt idx="54">
                  <c:v>32.66</c:v>
                </c:pt>
                <c:pt idx="55">
                  <c:v>31.4</c:v>
                </c:pt>
                <c:pt idx="56">
                  <c:v>30.72</c:v>
                </c:pt>
                <c:pt idx="57">
                  <c:v>29.88</c:v>
                </c:pt>
                <c:pt idx="58">
                  <c:v>18.36</c:v>
                </c:pt>
                <c:pt idx="59">
                  <c:v>29.3</c:v>
                </c:pt>
                <c:pt idx="60">
                  <c:v>30.62</c:v>
                </c:pt>
                <c:pt idx="61">
                  <c:v>30.37</c:v>
                </c:pt>
                <c:pt idx="62">
                  <c:v>30.31</c:v>
                </c:pt>
                <c:pt idx="63">
                  <c:v>30.07</c:v>
                </c:pt>
                <c:pt idx="64">
                  <c:v>31.77</c:v>
                </c:pt>
                <c:pt idx="65">
                  <c:v>32.07</c:v>
                </c:pt>
                <c:pt idx="66">
                  <c:v>31.66</c:v>
                </c:pt>
                <c:pt idx="67">
                  <c:v>28.21</c:v>
                </c:pt>
                <c:pt idx="68">
                  <c:v>30.52</c:v>
                </c:pt>
                <c:pt idx="69">
                  <c:v>32.32</c:v>
                </c:pt>
                <c:pt idx="70">
                  <c:v>31.81</c:v>
                </c:pt>
                <c:pt idx="71">
                  <c:v>31.17</c:v>
                </c:pt>
                <c:pt idx="72">
                  <c:v>32.9</c:v>
                </c:pt>
                <c:pt idx="73">
                  <c:v>33.63</c:v>
                </c:pt>
                <c:pt idx="74">
                  <c:v>32.43</c:v>
                </c:pt>
                <c:pt idx="75">
                  <c:v>31.95</c:v>
                </c:pt>
                <c:pt idx="76">
                  <c:v>31.82</c:v>
                </c:pt>
                <c:pt idx="77">
                  <c:v>29.89</c:v>
                </c:pt>
                <c:pt idx="78">
                  <c:v>32.35</c:v>
                </c:pt>
                <c:pt idx="79">
                  <c:v>31.97</c:v>
                </c:pt>
                <c:pt idx="80">
                  <c:v>32.06</c:v>
                </c:pt>
                <c:pt idx="81">
                  <c:v>32.25</c:v>
                </c:pt>
                <c:pt idx="82">
                  <c:v>29.89</c:v>
                </c:pt>
                <c:pt idx="83">
                  <c:v>30.08</c:v>
                </c:pt>
                <c:pt idx="84">
                  <c:v>28.91</c:v>
                </c:pt>
                <c:pt idx="85">
                  <c:v>28.84</c:v>
                </c:pt>
                <c:pt idx="86">
                  <c:v>31.71</c:v>
                </c:pt>
                <c:pt idx="87">
                  <c:v>30.57</c:v>
                </c:pt>
                <c:pt idx="88">
                  <c:v>30.74</c:v>
                </c:pt>
                <c:pt idx="89">
                  <c:v>31.92</c:v>
                </c:pt>
                <c:pt idx="90">
                  <c:v>33.34</c:v>
                </c:pt>
                <c:pt idx="91">
                  <c:v>34.02</c:v>
                </c:pt>
                <c:pt idx="92">
                  <c:v>33.84</c:v>
                </c:pt>
                <c:pt idx="93">
                  <c:v>34.25</c:v>
                </c:pt>
                <c:pt idx="94">
                  <c:v>30.42</c:v>
                </c:pt>
                <c:pt idx="95">
                  <c:v>32.13</c:v>
                </c:pt>
                <c:pt idx="96">
                  <c:v>32.49</c:v>
                </c:pt>
                <c:pt idx="97">
                  <c:v>30.83</c:v>
                </c:pt>
                <c:pt idx="98">
                  <c:v>33.68</c:v>
                </c:pt>
                <c:pt idx="99">
                  <c:v>32.74</c:v>
                </c:pt>
                <c:pt idx="100">
                  <c:v>33.0</c:v>
                </c:pt>
                <c:pt idx="101">
                  <c:v>31.05</c:v>
                </c:pt>
                <c:pt idx="102">
                  <c:v>28.18</c:v>
                </c:pt>
                <c:pt idx="103">
                  <c:v>31.83</c:v>
                </c:pt>
                <c:pt idx="104">
                  <c:v>30.07</c:v>
                </c:pt>
                <c:pt idx="105">
                  <c:v>31.41</c:v>
                </c:pt>
                <c:pt idx="106">
                  <c:v>33.99</c:v>
                </c:pt>
                <c:pt idx="107">
                  <c:v>33.87</c:v>
                </c:pt>
                <c:pt idx="108">
                  <c:v>33.73</c:v>
                </c:pt>
                <c:pt idx="109">
                  <c:v>31.42</c:v>
                </c:pt>
                <c:pt idx="110">
                  <c:v>32.53</c:v>
                </c:pt>
                <c:pt idx="111">
                  <c:v>31.92</c:v>
                </c:pt>
                <c:pt idx="112">
                  <c:v>32.82</c:v>
                </c:pt>
                <c:pt idx="113">
                  <c:v>32.76</c:v>
                </c:pt>
                <c:pt idx="114">
                  <c:v>33.13</c:v>
                </c:pt>
                <c:pt idx="115">
                  <c:v>31.56</c:v>
                </c:pt>
                <c:pt idx="116">
                  <c:v>32.75</c:v>
                </c:pt>
                <c:pt idx="117">
                  <c:v>34.05</c:v>
                </c:pt>
                <c:pt idx="118">
                  <c:v>32.06</c:v>
                </c:pt>
                <c:pt idx="119">
                  <c:v>28.36</c:v>
                </c:pt>
                <c:pt idx="120">
                  <c:v>28.35</c:v>
                </c:pt>
                <c:pt idx="121">
                  <c:v>32.24</c:v>
                </c:pt>
                <c:pt idx="122">
                  <c:v>31.17</c:v>
                </c:pt>
                <c:pt idx="123">
                  <c:v>30.05</c:v>
                </c:pt>
                <c:pt idx="124">
                  <c:v>30.87</c:v>
                </c:pt>
                <c:pt idx="125">
                  <c:v>29.96</c:v>
                </c:pt>
                <c:pt idx="126">
                  <c:v>31.08</c:v>
                </c:pt>
                <c:pt idx="127">
                  <c:v>30.44</c:v>
                </c:pt>
                <c:pt idx="128">
                  <c:v>32.93</c:v>
                </c:pt>
                <c:pt idx="129">
                  <c:v>30.93</c:v>
                </c:pt>
                <c:pt idx="130">
                  <c:v>31.15</c:v>
                </c:pt>
                <c:pt idx="131">
                  <c:v>31.3</c:v>
                </c:pt>
                <c:pt idx="132">
                  <c:v>31.9</c:v>
                </c:pt>
                <c:pt idx="133">
                  <c:v>32.12</c:v>
                </c:pt>
                <c:pt idx="134">
                  <c:v>29.47</c:v>
                </c:pt>
                <c:pt idx="135">
                  <c:v>29.79</c:v>
                </c:pt>
                <c:pt idx="136">
                  <c:v>30.52</c:v>
                </c:pt>
                <c:pt idx="137">
                  <c:v>30.9</c:v>
                </c:pt>
                <c:pt idx="138">
                  <c:v>31.21</c:v>
                </c:pt>
                <c:pt idx="139">
                  <c:v>32.27</c:v>
                </c:pt>
                <c:pt idx="140">
                  <c:v>31.27</c:v>
                </c:pt>
                <c:pt idx="141">
                  <c:v>31.96</c:v>
                </c:pt>
                <c:pt idx="142">
                  <c:v>31.54</c:v>
                </c:pt>
                <c:pt idx="143">
                  <c:v>30.96</c:v>
                </c:pt>
                <c:pt idx="144">
                  <c:v>33.39</c:v>
                </c:pt>
                <c:pt idx="145">
                  <c:v>32.5</c:v>
                </c:pt>
                <c:pt idx="146">
                  <c:v>32.23</c:v>
                </c:pt>
                <c:pt idx="147">
                  <c:v>31.25</c:v>
                </c:pt>
                <c:pt idx="148">
                  <c:v>31.51</c:v>
                </c:pt>
                <c:pt idx="149">
                  <c:v>32.98</c:v>
                </c:pt>
                <c:pt idx="150">
                  <c:v>31.84</c:v>
                </c:pt>
                <c:pt idx="151">
                  <c:v>31.7</c:v>
                </c:pt>
                <c:pt idx="152">
                  <c:v>32.51</c:v>
                </c:pt>
                <c:pt idx="153">
                  <c:v>32.51</c:v>
                </c:pt>
                <c:pt idx="154">
                  <c:v>31.56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78"/>
        <c:axId val="81357879"/>
      </c:scatterChart>
      <c:valAx>
        <c:axId val="8135787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79"/>
        <c:crosses val="autoZero"/>
      </c:valAx>
      <c:valAx>
        <c:axId val="8135787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ABQL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78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FAST Cache Write Misses/sec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67.65</c:v>
                </c:pt>
                <c:pt idx="1">
                  <c:v>86.15</c:v>
                </c:pt>
                <c:pt idx="2">
                  <c:v>37.84</c:v>
                </c:pt>
                <c:pt idx="3">
                  <c:v>19.3</c:v>
                </c:pt>
                <c:pt idx="4">
                  <c:v>34.39</c:v>
                </c:pt>
                <c:pt idx="5">
                  <c:v>37.8</c:v>
                </c:pt>
                <c:pt idx="6">
                  <c:v>44.69</c:v>
                </c:pt>
                <c:pt idx="7">
                  <c:v>22.5</c:v>
                </c:pt>
                <c:pt idx="8">
                  <c:v>20.13</c:v>
                </c:pt>
                <c:pt idx="9">
                  <c:v>10.54</c:v>
                </c:pt>
                <c:pt idx="10">
                  <c:v>17.44</c:v>
                </c:pt>
                <c:pt idx="11">
                  <c:v>7.21</c:v>
                </c:pt>
                <c:pt idx="12">
                  <c:v>7.11</c:v>
                </c:pt>
                <c:pt idx="13">
                  <c:v>19.22</c:v>
                </c:pt>
                <c:pt idx="14">
                  <c:v>56.04</c:v>
                </c:pt>
                <c:pt idx="15">
                  <c:v>16.63</c:v>
                </c:pt>
                <c:pt idx="16">
                  <c:v>13.24</c:v>
                </c:pt>
                <c:pt idx="17">
                  <c:v>10.61</c:v>
                </c:pt>
                <c:pt idx="18">
                  <c:v>91.91</c:v>
                </c:pt>
                <c:pt idx="19">
                  <c:v>17.29</c:v>
                </c:pt>
                <c:pt idx="20">
                  <c:v>10.86</c:v>
                </c:pt>
                <c:pt idx="21">
                  <c:v>7.49</c:v>
                </c:pt>
                <c:pt idx="22">
                  <c:v>34.39</c:v>
                </c:pt>
                <c:pt idx="23">
                  <c:v>8.59</c:v>
                </c:pt>
                <c:pt idx="24">
                  <c:v>41.21</c:v>
                </c:pt>
                <c:pt idx="25">
                  <c:v>46.47</c:v>
                </c:pt>
                <c:pt idx="26">
                  <c:v>41.49</c:v>
                </c:pt>
                <c:pt idx="27">
                  <c:v>81.34</c:v>
                </c:pt>
                <c:pt idx="28">
                  <c:v>47.65</c:v>
                </c:pt>
                <c:pt idx="29">
                  <c:v>16.89</c:v>
                </c:pt>
                <c:pt idx="30">
                  <c:v>31.27</c:v>
                </c:pt>
                <c:pt idx="31">
                  <c:v>46.58</c:v>
                </c:pt>
                <c:pt idx="32">
                  <c:v>25.52</c:v>
                </c:pt>
                <c:pt idx="33">
                  <c:v>41.26</c:v>
                </c:pt>
                <c:pt idx="34">
                  <c:v>82.32</c:v>
                </c:pt>
                <c:pt idx="35">
                  <c:v>19.03</c:v>
                </c:pt>
                <c:pt idx="36">
                  <c:v>10.97</c:v>
                </c:pt>
                <c:pt idx="37">
                  <c:v>13.56</c:v>
                </c:pt>
                <c:pt idx="38">
                  <c:v>15.61</c:v>
                </c:pt>
                <c:pt idx="39">
                  <c:v>80.18</c:v>
                </c:pt>
                <c:pt idx="40">
                  <c:v>23.15</c:v>
                </c:pt>
                <c:pt idx="41">
                  <c:v>11.46</c:v>
                </c:pt>
                <c:pt idx="42">
                  <c:v>9.16</c:v>
                </c:pt>
                <c:pt idx="43">
                  <c:v>31.0</c:v>
                </c:pt>
                <c:pt idx="44">
                  <c:v>45.35</c:v>
                </c:pt>
                <c:pt idx="45">
                  <c:v>18.81</c:v>
                </c:pt>
                <c:pt idx="46">
                  <c:v>19.3</c:v>
                </c:pt>
                <c:pt idx="47">
                  <c:v>10.64</c:v>
                </c:pt>
                <c:pt idx="48">
                  <c:v>25.49</c:v>
                </c:pt>
                <c:pt idx="49">
                  <c:v>33.17</c:v>
                </c:pt>
                <c:pt idx="50">
                  <c:v>17.76</c:v>
                </c:pt>
                <c:pt idx="51">
                  <c:v>17.54</c:v>
                </c:pt>
                <c:pt idx="52">
                  <c:v>31.39</c:v>
                </c:pt>
                <c:pt idx="53">
                  <c:v>13.23</c:v>
                </c:pt>
                <c:pt idx="54">
                  <c:v>56.47</c:v>
                </c:pt>
                <c:pt idx="55">
                  <c:v>87.7</c:v>
                </c:pt>
                <c:pt idx="56">
                  <c:v>10.57</c:v>
                </c:pt>
                <c:pt idx="57">
                  <c:v>40.64</c:v>
                </c:pt>
                <c:pt idx="58">
                  <c:v>90.61</c:v>
                </c:pt>
                <c:pt idx="59">
                  <c:v>177.98</c:v>
                </c:pt>
                <c:pt idx="60">
                  <c:v>29.44</c:v>
                </c:pt>
                <c:pt idx="61">
                  <c:v>25.35</c:v>
                </c:pt>
                <c:pt idx="62">
                  <c:v>92.59</c:v>
                </c:pt>
                <c:pt idx="63">
                  <c:v>79.25</c:v>
                </c:pt>
                <c:pt idx="64">
                  <c:v>39.19</c:v>
                </c:pt>
                <c:pt idx="65">
                  <c:v>37.47</c:v>
                </c:pt>
                <c:pt idx="66">
                  <c:v>80.04</c:v>
                </c:pt>
                <c:pt idx="67">
                  <c:v>35.89</c:v>
                </c:pt>
                <c:pt idx="68">
                  <c:v>37.74</c:v>
                </c:pt>
                <c:pt idx="69">
                  <c:v>30.79</c:v>
                </c:pt>
                <c:pt idx="70">
                  <c:v>60.0</c:v>
                </c:pt>
                <c:pt idx="71">
                  <c:v>46.7</c:v>
                </c:pt>
                <c:pt idx="72">
                  <c:v>49.77</c:v>
                </c:pt>
                <c:pt idx="73">
                  <c:v>65.39</c:v>
                </c:pt>
                <c:pt idx="74">
                  <c:v>122.63</c:v>
                </c:pt>
                <c:pt idx="75">
                  <c:v>89.86</c:v>
                </c:pt>
                <c:pt idx="76">
                  <c:v>89.45</c:v>
                </c:pt>
                <c:pt idx="77">
                  <c:v>42.61</c:v>
                </c:pt>
                <c:pt idx="78">
                  <c:v>40.36</c:v>
                </c:pt>
                <c:pt idx="79">
                  <c:v>70.11</c:v>
                </c:pt>
                <c:pt idx="80">
                  <c:v>120.75</c:v>
                </c:pt>
                <c:pt idx="81">
                  <c:v>136.24</c:v>
                </c:pt>
                <c:pt idx="82">
                  <c:v>61.52</c:v>
                </c:pt>
                <c:pt idx="83">
                  <c:v>22.91</c:v>
                </c:pt>
                <c:pt idx="84">
                  <c:v>70.66</c:v>
                </c:pt>
                <c:pt idx="85">
                  <c:v>39.73</c:v>
                </c:pt>
                <c:pt idx="86">
                  <c:v>71.63</c:v>
                </c:pt>
                <c:pt idx="87">
                  <c:v>39.28</c:v>
                </c:pt>
                <c:pt idx="88">
                  <c:v>31.55</c:v>
                </c:pt>
                <c:pt idx="89">
                  <c:v>30.12</c:v>
                </c:pt>
                <c:pt idx="90">
                  <c:v>87.56</c:v>
                </c:pt>
                <c:pt idx="91">
                  <c:v>123.72</c:v>
                </c:pt>
                <c:pt idx="92">
                  <c:v>167.86</c:v>
                </c:pt>
                <c:pt idx="93">
                  <c:v>103.38</c:v>
                </c:pt>
                <c:pt idx="94">
                  <c:v>25.83</c:v>
                </c:pt>
                <c:pt idx="95">
                  <c:v>54.88</c:v>
                </c:pt>
                <c:pt idx="96">
                  <c:v>82.63</c:v>
                </c:pt>
                <c:pt idx="97">
                  <c:v>108.12</c:v>
                </c:pt>
                <c:pt idx="98">
                  <c:v>127.98</c:v>
                </c:pt>
                <c:pt idx="99">
                  <c:v>130.45</c:v>
                </c:pt>
                <c:pt idx="100">
                  <c:v>99.26</c:v>
                </c:pt>
                <c:pt idx="101">
                  <c:v>82.06</c:v>
                </c:pt>
                <c:pt idx="102">
                  <c:v>62.2</c:v>
                </c:pt>
                <c:pt idx="103">
                  <c:v>61.16</c:v>
                </c:pt>
                <c:pt idx="104">
                  <c:v>61.79</c:v>
                </c:pt>
                <c:pt idx="105">
                  <c:v>66.77</c:v>
                </c:pt>
                <c:pt idx="106">
                  <c:v>120.95</c:v>
                </c:pt>
                <c:pt idx="107">
                  <c:v>110.82</c:v>
                </c:pt>
                <c:pt idx="108">
                  <c:v>56.63</c:v>
                </c:pt>
                <c:pt idx="109">
                  <c:v>75.92</c:v>
                </c:pt>
                <c:pt idx="110">
                  <c:v>67.27</c:v>
                </c:pt>
                <c:pt idx="111">
                  <c:v>73.53</c:v>
                </c:pt>
                <c:pt idx="112">
                  <c:v>57.12</c:v>
                </c:pt>
                <c:pt idx="113">
                  <c:v>53.44</c:v>
                </c:pt>
                <c:pt idx="114">
                  <c:v>60.47</c:v>
                </c:pt>
                <c:pt idx="115">
                  <c:v>56.04</c:v>
                </c:pt>
                <c:pt idx="116">
                  <c:v>44.17</c:v>
                </c:pt>
                <c:pt idx="117">
                  <c:v>39.43</c:v>
                </c:pt>
                <c:pt idx="118">
                  <c:v>32.93</c:v>
                </c:pt>
                <c:pt idx="119">
                  <c:v>29.23</c:v>
                </c:pt>
                <c:pt idx="120">
                  <c:v>35.89</c:v>
                </c:pt>
                <c:pt idx="121">
                  <c:v>44.99</c:v>
                </c:pt>
                <c:pt idx="122">
                  <c:v>38.44</c:v>
                </c:pt>
                <c:pt idx="123">
                  <c:v>48.02</c:v>
                </c:pt>
                <c:pt idx="124">
                  <c:v>34.92</c:v>
                </c:pt>
                <c:pt idx="125">
                  <c:v>35.72</c:v>
                </c:pt>
                <c:pt idx="126">
                  <c:v>29.51</c:v>
                </c:pt>
                <c:pt idx="127">
                  <c:v>17.27</c:v>
                </c:pt>
                <c:pt idx="128">
                  <c:v>9.76</c:v>
                </c:pt>
                <c:pt idx="129">
                  <c:v>18.43</c:v>
                </c:pt>
                <c:pt idx="130">
                  <c:v>34.36</c:v>
                </c:pt>
                <c:pt idx="131">
                  <c:v>16.44</c:v>
                </c:pt>
                <c:pt idx="132">
                  <c:v>24.13</c:v>
                </c:pt>
                <c:pt idx="133">
                  <c:v>17.75</c:v>
                </c:pt>
                <c:pt idx="134">
                  <c:v>9.03</c:v>
                </c:pt>
                <c:pt idx="135">
                  <c:v>17.47</c:v>
                </c:pt>
                <c:pt idx="136">
                  <c:v>11.26</c:v>
                </c:pt>
                <c:pt idx="137">
                  <c:v>10.16</c:v>
                </c:pt>
                <c:pt idx="138">
                  <c:v>23.35</c:v>
                </c:pt>
                <c:pt idx="139">
                  <c:v>15.14</c:v>
                </c:pt>
                <c:pt idx="140">
                  <c:v>31.56</c:v>
                </c:pt>
                <c:pt idx="141">
                  <c:v>20.3</c:v>
                </c:pt>
                <c:pt idx="142">
                  <c:v>21.81</c:v>
                </c:pt>
                <c:pt idx="143">
                  <c:v>11.16</c:v>
                </c:pt>
                <c:pt idx="144">
                  <c:v>56.18</c:v>
                </c:pt>
                <c:pt idx="145">
                  <c:v>55.12</c:v>
                </c:pt>
                <c:pt idx="146">
                  <c:v>41.91</c:v>
                </c:pt>
                <c:pt idx="147">
                  <c:v>48.21</c:v>
                </c:pt>
                <c:pt idx="148">
                  <c:v>35.29</c:v>
                </c:pt>
                <c:pt idx="149">
                  <c:v>28.66</c:v>
                </c:pt>
                <c:pt idx="150">
                  <c:v>22.61</c:v>
                </c:pt>
                <c:pt idx="151">
                  <c:v>32.09</c:v>
                </c:pt>
                <c:pt idx="152">
                  <c:v>18.72</c:v>
                </c:pt>
                <c:pt idx="153">
                  <c:v>27.52</c:v>
                </c:pt>
                <c:pt idx="154">
                  <c:v>27.29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FAST Cache Write Hits/sec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111.22</c:v>
                </c:pt>
                <c:pt idx="1">
                  <c:v>103.06</c:v>
                </c:pt>
                <c:pt idx="2">
                  <c:v>55.02</c:v>
                </c:pt>
                <c:pt idx="3">
                  <c:v>33.58</c:v>
                </c:pt>
                <c:pt idx="4">
                  <c:v>75.7</c:v>
                </c:pt>
                <c:pt idx="5">
                  <c:v>51.98</c:v>
                </c:pt>
                <c:pt idx="6">
                  <c:v>49.55</c:v>
                </c:pt>
                <c:pt idx="7">
                  <c:v>21.57</c:v>
                </c:pt>
                <c:pt idx="8">
                  <c:v>27.4</c:v>
                </c:pt>
                <c:pt idx="9">
                  <c:v>37.14</c:v>
                </c:pt>
                <c:pt idx="10">
                  <c:v>30.59</c:v>
                </c:pt>
                <c:pt idx="11">
                  <c:v>20.49</c:v>
                </c:pt>
                <c:pt idx="12">
                  <c:v>16.38</c:v>
                </c:pt>
                <c:pt idx="13">
                  <c:v>40.74</c:v>
                </c:pt>
                <c:pt idx="14">
                  <c:v>109.98</c:v>
                </c:pt>
                <c:pt idx="15">
                  <c:v>32.18</c:v>
                </c:pt>
                <c:pt idx="16">
                  <c:v>29.92</c:v>
                </c:pt>
                <c:pt idx="17">
                  <c:v>29.65</c:v>
                </c:pt>
                <c:pt idx="18">
                  <c:v>136.43</c:v>
                </c:pt>
                <c:pt idx="19">
                  <c:v>41.65</c:v>
                </c:pt>
                <c:pt idx="20">
                  <c:v>32.06</c:v>
                </c:pt>
                <c:pt idx="21">
                  <c:v>20.56</c:v>
                </c:pt>
                <c:pt idx="22">
                  <c:v>75.68</c:v>
                </c:pt>
                <c:pt idx="23">
                  <c:v>30.8</c:v>
                </c:pt>
                <c:pt idx="24">
                  <c:v>91.69</c:v>
                </c:pt>
                <c:pt idx="25">
                  <c:v>55.99</c:v>
                </c:pt>
                <c:pt idx="26">
                  <c:v>32.06</c:v>
                </c:pt>
                <c:pt idx="27">
                  <c:v>66.2</c:v>
                </c:pt>
                <c:pt idx="28">
                  <c:v>77.02</c:v>
                </c:pt>
                <c:pt idx="29">
                  <c:v>40.06</c:v>
                </c:pt>
                <c:pt idx="30">
                  <c:v>55.29</c:v>
                </c:pt>
                <c:pt idx="31">
                  <c:v>72.59</c:v>
                </c:pt>
                <c:pt idx="32">
                  <c:v>41.8</c:v>
                </c:pt>
                <c:pt idx="33">
                  <c:v>57.37</c:v>
                </c:pt>
                <c:pt idx="34">
                  <c:v>132.51</c:v>
                </c:pt>
                <c:pt idx="35">
                  <c:v>50.86</c:v>
                </c:pt>
                <c:pt idx="36">
                  <c:v>27.61</c:v>
                </c:pt>
                <c:pt idx="37">
                  <c:v>29.14</c:v>
                </c:pt>
                <c:pt idx="38">
                  <c:v>29.22</c:v>
                </c:pt>
                <c:pt idx="39">
                  <c:v>108.68</c:v>
                </c:pt>
                <c:pt idx="40">
                  <c:v>72.93</c:v>
                </c:pt>
                <c:pt idx="41">
                  <c:v>25.27</c:v>
                </c:pt>
                <c:pt idx="42">
                  <c:v>20.41</c:v>
                </c:pt>
                <c:pt idx="43">
                  <c:v>48.68</c:v>
                </c:pt>
                <c:pt idx="44">
                  <c:v>107.05</c:v>
                </c:pt>
                <c:pt idx="45">
                  <c:v>61.08</c:v>
                </c:pt>
                <c:pt idx="46">
                  <c:v>38.81</c:v>
                </c:pt>
                <c:pt idx="47">
                  <c:v>35.22</c:v>
                </c:pt>
                <c:pt idx="48">
                  <c:v>48.55</c:v>
                </c:pt>
                <c:pt idx="49">
                  <c:v>81.66</c:v>
                </c:pt>
                <c:pt idx="50">
                  <c:v>32.35</c:v>
                </c:pt>
                <c:pt idx="51">
                  <c:v>26.58</c:v>
                </c:pt>
                <c:pt idx="52">
                  <c:v>52.51</c:v>
                </c:pt>
                <c:pt idx="53">
                  <c:v>51.14</c:v>
                </c:pt>
                <c:pt idx="54">
                  <c:v>85.28</c:v>
                </c:pt>
                <c:pt idx="55">
                  <c:v>95.87</c:v>
                </c:pt>
                <c:pt idx="56">
                  <c:v>15.99</c:v>
                </c:pt>
                <c:pt idx="57">
                  <c:v>62.31</c:v>
                </c:pt>
                <c:pt idx="58">
                  <c:v>88.08</c:v>
                </c:pt>
                <c:pt idx="59">
                  <c:v>122.19</c:v>
                </c:pt>
                <c:pt idx="60">
                  <c:v>27.94</c:v>
                </c:pt>
                <c:pt idx="61">
                  <c:v>38.99</c:v>
                </c:pt>
                <c:pt idx="62">
                  <c:v>57.06</c:v>
                </c:pt>
                <c:pt idx="63">
                  <c:v>59.5</c:v>
                </c:pt>
                <c:pt idx="64">
                  <c:v>40.93</c:v>
                </c:pt>
                <c:pt idx="65">
                  <c:v>82.33</c:v>
                </c:pt>
                <c:pt idx="66">
                  <c:v>131.08</c:v>
                </c:pt>
                <c:pt idx="67">
                  <c:v>32.29</c:v>
                </c:pt>
                <c:pt idx="68">
                  <c:v>33.99</c:v>
                </c:pt>
                <c:pt idx="69">
                  <c:v>29.91</c:v>
                </c:pt>
                <c:pt idx="70">
                  <c:v>76.03</c:v>
                </c:pt>
                <c:pt idx="71">
                  <c:v>54.12</c:v>
                </c:pt>
                <c:pt idx="72">
                  <c:v>92.45</c:v>
                </c:pt>
                <c:pt idx="73">
                  <c:v>117.6</c:v>
                </c:pt>
                <c:pt idx="74">
                  <c:v>93.23</c:v>
                </c:pt>
                <c:pt idx="75">
                  <c:v>60.82</c:v>
                </c:pt>
                <c:pt idx="76">
                  <c:v>67.42</c:v>
                </c:pt>
                <c:pt idx="77">
                  <c:v>46.04</c:v>
                </c:pt>
                <c:pt idx="78">
                  <c:v>35.88</c:v>
                </c:pt>
                <c:pt idx="79">
                  <c:v>64.7</c:v>
                </c:pt>
                <c:pt idx="80">
                  <c:v>115.23</c:v>
                </c:pt>
                <c:pt idx="81">
                  <c:v>183.83</c:v>
                </c:pt>
                <c:pt idx="82">
                  <c:v>95.58</c:v>
                </c:pt>
                <c:pt idx="83">
                  <c:v>43.78</c:v>
                </c:pt>
                <c:pt idx="84">
                  <c:v>68.36</c:v>
                </c:pt>
                <c:pt idx="85">
                  <c:v>43.38</c:v>
                </c:pt>
                <c:pt idx="86">
                  <c:v>57.91</c:v>
                </c:pt>
                <c:pt idx="87">
                  <c:v>40.16</c:v>
                </c:pt>
                <c:pt idx="88">
                  <c:v>53.5</c:v>
                </c:pt>
                <c:pt idx="89">
                  <c:v>81.47</c:v>
                </c:pt>
                <c:pt idx="90">
                  <c:v>171.21</c:v>
                </c:pt>
                <c:pt idx="91">
                  <c:v>134.42</c:v>
                </c:pt>
                <c:pt idx="92">
                  <c:v>134.05</c:v>
                </c:pt>
                <c:pt idx="93">
                  <c:v>83.12</c:v>
                </c:pt>
                <c:pt idx="94">
                  <c:v>39.38</c:v>
                </c:pt>
                <c:pt idx="95">
                  <c:v>96.19</c:v>
                </c:pt>
                <c:pt idx="96">
                  <c:v>100.43</c:v>
                </c:pt>
                <c:pt idx="97">
                  <c:v>194.91</c:v>
                </c:pt>
                <c:pt idx="98">
                  <c:v>217.46</c:v>
                </c:pt>
                <c:pt idx="99">
                  <c:v>147.14</c:v>
                </c:pt>
                <c:pt idx="100">
                  <c:v>152.41</c:v>
                </c:pt>
                <c:pt idx="101">
                  <c:v>169.72</c:v>
                </c:pt>
                <c:pt idx="102">
                  <c:v>143.07</c:v>
                </c:pt>
                <c:pt idx="103">
                  <c:v>191.5</c:v>
                </c:pt>
                <c:pt idx="104">
                  <c:v>188.6</c:v>
                </c:pt>
                <c:pt idx="105">
                  <c:v>301.25</c:v>
                </c:pt>
                <c:pt idx="106">
                  <c:v>403.41</c:v>
                </c:pt>
                <c:pt idx="107">
                  <c:v>469.4</c:v>
                </c:pt>
                <c:pt idx="108">
                  <c:v>229.72</c:v>
                </c:pt>
                <c:pt idx="109">
                  <c:v>401.07</c:v>
                </c:pt>
                <c:pt idx="110">
                  <c:v>334.92</c:v>
                </c:pt>
                <c:pt idx="111">
                  <c:v>411.01</c:v>
                </c:pt>
                <c:pt idx="112">
                  <c:v>432.29</c:v>
                </c:pt>
                <c:pt idx="113">
                  <c:v>437.07</c:v>
                </c:pt>
                <c:pt idx="114">
                  <c:v>518.74</c:v>
                </c:pt>
                <c:pt idx="115">
                  <c:v>549.68</c:v>
                </c:pt>
                <c:pt idx="116">
                  <c:v>494.1</c:v>
                </c:pt>
                <c:pt idx="117">
                  <c:v>472.87</c:v>
                </c:pt>
                <c:pt idx="118">
                  <c:v>264.4</c:v>
                </c:pt>
                <c:pt idx="119">
                  <c:v>155.19</c:v>
                </c:pt>
                <c:pt idx="120">
                  <c:v>73.51</c:v>
                </c:pt>
                <c:pt idx="121">
                  <c:v>115.89</c:v>
                </c:pt>
                <c:pt idx="122">
                  <c:v>112.56</c:v>
                </c:pt>
                <c:pt idx="123">
                  <c:v>62.56</c:v>
                </c:pt>
                <c:pt idx="124">
                  <c:v>59.2</c:v>
                </c:pt>
                <c:pt idx="125">
                  <c:v>48.23</c:v>
                </c:pt>
                <c:pt idx="126">
                  <c:v>50.93</c:v>
                </c:pt>
                <c:pt idx="127">
                  <c:v>39.47</c:v>
                </c:pt>
                <c:pt idx="128">
                  <c:v>25.22</c:v>
                </c:pt>
                <c:pt idx="129">
                  <c:v>53.16</c:v>
                </c:pt>
                <c:pt idx="130">
                  <c:v>152.01</c:v>
                </c:pt>
                <c:pt idx="131">
                  <c:v>38.57</c:v>
                </c:pt>
                <c:pt idx="132">
                  <c:v>50.75</c:v>
                </c:pt>
                <c:pt idx="133">
                  <c:v>41.15</c:v>
                </c:pt>
                <c:pt idx="134">
                  <c:v>34.85</c:v>
                </c:pt>
                <c:pt idx="135">
                  <c:v>28.59</c:v>
                </c:pt>
                <c:pt idx="136">
                  <c:v>43.59</c:v>
                </c:pt>
                <c:pt idx="137">
                  <c:v>28.34</c:v>
                </c:pt>
                <c:pt idx="138">
                  <c:v>43.13</c:v>
                </c:pt>
                <c:pt idx="139">
                  <c:v>27.16</c:v>
                </c:pt>
                <c:pt idx="140">
                  <c:v>40.1</c:v>
                </c:pt>
                <c:pt idx="141">
                  <c:v>43.19</c:v>
                </c:pt>
                <c:pt idx="142">
                  <c:v>29.82</c:v>
                </c:pt>
                <c:pt idx="143">
                  <c:v>59.6</c:v>
                </c:pt>
                <c:pt idx="144">
                  <c:v>101.17</c:v>
                </c:pt>
                <c:pt idx="145">
                  <c:v>72.21</c:v>
                </c:pt>
                <c:pt idx="146">
                  <c:v>50.41</c:v>
                </c:pt>
                <c:pt idx="147">
                  <c:v>50.41</c:v>
                </c:pt>
                <c:pt idx="148">
                  <c:v>46.09</c:v>
                </c:pt>
                <c:pt idx="149">
                  <c:v>55.12</c:v>
                </c:pt>
                <c:pt idx="150">
                  <c:v>41.38</c:v>
                </c:pt>
                <c:pt idx="151">
                  <c:v>44.17</c:v>
                </c:pt>
                <c:pt idx="152">
                  <c:v>40.44</c:v>
                </c:pt>
                <c:pt idx="153">
                  <c:v>47.43</c:v>
                </c:pt>
                <c:pt idx="154">
                  <c:v>65.11</c:v>
                </c:pt>
              </c:numCache>
            </c:numRef>
          </c:yVal>
        </c:ser>
        <c:axId val="81357704"/>
        <c:axId val="81357705"/>
      </c:scatterChart>
      <c:valAx>
        <c:axId val="8135770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05"/>
        <c:crosses val="autoZero"/>
      </c:valAx>
      <c:valAx>
        <c:axId val="8135770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Writes/sec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0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3.66</c:v>
                </c:pt>
                <c:pt idx="1">
                  <c:v>4.09</c:v>
                </c:pt>
                <c:pt idx="2">
                  <c:v>4.51</c:v>
                </c:pt>
                <c:pt idx="3">
                  <c:v>7.05</c:v>
                </c:pt>
                <c:pt idx="4">
                  <c:v>3.74</c:v>
                </c:pt>
                <c:pt idx="5">
                  <c:v>4.31</c:v>
                </c:pt>
                <c:pt idx="6">
                  <c:v>3.89</c:v>
                </c:pt>
                <c:pt idx="7">
                  <c:v>3.64</c:v>
                </c:pt>
                <c:pt idx="8">
                  <c:v>4.01</c:v>
                </c:pt>
                <c:pt idx="9">
                  <c:v>4.23</c:v>
                </c:pt>
                <c:pt idx="10">
                  <c:v>3.71</c:v>
                </c:pt>
                <c:pt idx="11">
                  <c:v>4.23</c:v>
                </c:pt>
                <c:pt idx="12">
                  <c:v>3.01</c:v>
                </c:pt>
                <c:pt idx="13">
                  <c:v>4.28</c:v>
                </c:pt>
                <c:pt idx="14">
                  <c:v>2.73</c:v>
                </c:pt>
                <c:pt idx="15">
                  <c:v>5.76</c:v>
                </c:pt>
                <c:pt idx="16">
                  <c:v>4.0</c:v>
                </c:pt>
                <c:pt idx="17">
                  <c:v>1.69</c:v>
                </c:pt>
                <c:pt idx="18">
                  <c:v>3.66</c:v>
                </c:pt>
                <c:pt idx="19">
                  <c:v>4.23</c:v>
                </c:pt>
                <c:pt idx="20">
                  <c:v>3.81</c:v>
                </c:pt>
                <c:pt idx="21">
                  <c:v>3.92</c:v>
                </c:pt>
                <c:pt idx="22">
                  <c:v>4.12</c:v>
                </c:pt>
                <c:pt idx="23">
                  <c:v>4.11</c:v>
                </c:pt>
                <c:pt idx="24">
                  <c:v>3.7</c:v>
                </c:pt>
                <c:pt idx="25">
                  <c:v>5.0</c:v>
                </c:pt>
                <c:pt idx="26">
                  <c:v>4.42</c:v>
                </c:pt>
                <c:pt idx="27">
                  <c:v>5.54</c:v>
                </c:pt>
                <c:pt idx="28">
                  <c:v>3.46</c:v>
                </c:pt>
                <c:pt idx="29">
                  <c:v>4.01</c:v>
                </c:pt>
                <c:pt idx="30">
                  <c:v>4.6</c:v>
                </c:pt>
                <c:pt idx="31">
                  <c:v>4.31</c:v>
                </c:pt>
                <c:pt idx="32">
                  <c:v>3.99</c:v>
                </c:pt>
                <c:pt idx="33">
                  <c:v>4.07</c:v>
                </c:pt>
                <c:pt idx="34">
                  <c:v>3.77</c:v>
                </c:pt>
                <c:pt idx="35">
                  <c:v>3.56</c:v>
                </c:pt>
                <c:pt idx="36">
                  <c:v>3.62</c:v>
                </c:pt>
                <c:pt idx="37">
                  <c:v>3.16</c:v>
                </c:pt>
                <c:pt idx="38">
                  <c:v>4.71</c:v>
                </c:pt>
                <c:pt idx="39">
                  <c:v>7.01</c:v>
                </c:pt>
                <c:pt idx="40">
                  <c:v>3.13</c:v>
                </c:pt>
                <c:pt idx="41">
                  <c:v>3.7</c:v>
                </c:pt>
                <c:pt idx="42">
                  <c:v>4.06</c:v>
                </c:pt>
                <c:pt idx="43">
                  <c:v>3.64</c:v>
                </c:pt>
                <c:pt idx="44">
                  <c:v>3.98</c:v>
                </c:pt>
                <c:pt idx="45">
                  <c:v>3.96</c:v>
                </c:pt>
                <c:pt idx="46">
                  <c:v>4.54</c:v>
                </c:pt>
                <c:pt idx="47">
                  <c:v>4.19</c:v>
                </c:pt>
                <c:pt idx="48">
                  <c:v>4.01</c:v>
                </c:pt>
                <c:pt idx="49">
                  <c:v>3.98</c:v>
                </c:pt>
                <c:pt idx="50">
                  <c:v>3.92</c:v>
                </c:pt>
                <c:pt idx="51">
                  <c:v>6.37</c:v>
                </c:pt>
                <c:pt idx="52">
                  <c:v>2.87</c:v>
                </c:pt>
                <c:pt idx="53">
                  <c:v>3.54</c:v>
                </c:pt>
                <c:pt idx="54">
                  <c:v>4.69</c:v>
                </c:pt>
                <c:pt idx="55">
                  <c:v>4.77</c:v>
                </c:pt>
                <c:pt idx="56">
                  <c:v>3.34</c:v>
                </c:pt>
                <c:pt idx="57">
                  <c:v>3.78</c:v>
                </c:pt>
                <c:pt idx="58">
                  <c:v>3.04</c:v>
                </c:pt>
                <c:pt idx="59">
                  <c:v>3.89</c:v>
                </c:pt>
                <c:pt idx="60">
                  <c:v>3.82</c:v>
                </c:pt>
                <c:pt idx="61">
                  <c:v>3.78</c:v>
                </c:pt>
                <c:pt idx="62">
                  <c:v>4.05</c:v>
                </c:pt>
                <c:pt idx="63">
                  <c:v>6.91</c:v>
                </c:pt>
                <c:pt idx="64">
                  <c:v>4.13</c:v>
                </c:pt>
                <c:pt idx="65">
                  <c:v>4.39</c:v>
                </c:pt>
                <c:pt idx="66">
                  <c:v>3.78</c:v>
                </c:pt>
                <c:pt idx="67">
                  <c:v>3.14</c:v>
                </c:pt>
                <c:pt idx="68">
                  <c:v>4.13</c:v>
                </c:pt>
                <c:pt idx="69">
                  <c:v>5.18</c:v>
                </c:pt>
                <c:pt idx="70">
                  <c:v>4.38</c:v>
                </c:pt>
                <c:pt idx="71">
                  <c:v>4.06</c:v>
                </c:pt>
                <c:pt idx="72">
                  <c:v>4.15</c:v>
                </c:pt>
                <c:pt idx="73">
                  <c:v>6.47</c:v>
                </c:pt>
                <c:pt idx="74">
                  <c:v>4.7</c:v>
                </c:pt>
                <c:pt idx="75">
                  <c:v>5.4</c:v>
                </c:pt>
                <c:pt idx="76">
                  <c:v>3.57</c:v>
                </c:pt>
                <c:pt idx="77">
                  <c:v>4.08</c:v>
                </c:pt>
                <c:pt idx="78">
                  <c:v>4.81</c:v>
                </c:pt>
                <c:pt idx="79">
                  <c:v>5.88</c:v>
                </c:pt>
                <c:pt idx="80">
                  <c:v>4.74</c:v>
                </c:pt>
                <c:pt idx="81">
                  <c:v>3.11</c:v>
                </c:pt>
                <c:pt idx="82">
                  <c:v>3.76</c:v>
                </c:pt>
                <c:pt idx="83">
                  <c:v>4.64</c:v>
                </c:pt>
                <c:pt idx="84">
                  <c:v>3.95</c:v>
                </c:pt>
                <c:pt idx="85">
                  <c:v>4.09</c:v>
                </c:pt>
                <c:pt idx="86">
                  <c:v>4.49</c:v>
                </c:pt>
                <c:pt idx="87">
                  <c:v>6.07</c:v>
                </c:pt>
                <c:pt idx="88">
                  <c:v>3.61</c:v>
                </c:pt>
                <c:pt idx="89">
                  <c:v>4.69</c:v>
                </c:pt>
                <c:pt idx="90">
                  <c:v>4.82</c:v>
                </c:pt>
                <c:pt idx="91">
                  <c:v>3.96</c:v>
                </c:pt>
                <c:pt idx="92">
                  <c:v>4.73</c:v>
                </c:pt>
                <c:pt idx="93">
                  <c:v>4.79</c:v>
                </c:pt>
                <c:pt idx="94">
                  <c:v>4.14</c:v>
                </c:pt>
                <c:pt idx="95">
                  <c:v>4.54</c:v>
                </c:pt>
                <c:pt idx="96">
                  <c:v>2.95</c:v>
                </c:pt>
                <c:pt idx="97">
                  <c:v>2.83</c:v>
                </c:pt>
                <c:pt idx="98">
                  <c:v>4.86</c:v>
                </c:pt>
                <c:pt idx="99">
                  <c:v>7.57</c:v>
                </c:pt>
                <c:pt idx="100">
                  <c:v>4.14</c:v>
                </c:pt>
                <c:pt idx="101">
                  <c:v>3.92</c:v>
                </c:pt>
                <c:pt idx="102">
                  <c:v>4.05</c:v>
                </c:pt>
                <c:pt idx="103">
                  <c:v>4.17</c:v>
                </c:pt>
                <c:pt idx="104">
                  <c:v>3.91</c:v>
                </c:pt>
                <c:pt idx="105">
                  <c:v>4.17</c:v>
                </c:pt>
                <c:pt idx="106">
                  <c:v>4.83</c:v>
                </c:pt>
                <c:pt idx="107">
                  <c:v>4.77</c:v>
                </c:pt>
                <c:pt idx="108">
                  <c:v>4.57</c:v>
                </c:pt>
                <c:pt idx="109">
                  <c:v>3.61</c:v>
                </c:pt>
                <c:pt idx="110">
                  <c:v>4.04</c:v>
                </c:pt>
                <c:pt idx="111">
                  <c:v>7.22</c:v>
                </c:pt>
                <c:pt idx="112">
                  <c:v>3.53</c:v>
                </c:pt>
                <c:pt idx="113">
                  <c:v>4.7</c:v>
                </c:pt>
                <c:pt idx="114">
                  <c:v>4.54</c:v>
                </c:pt>
                <c:pt idx="115">
                  <c:v>3.07</c:v>
                </c:pt>
                <c:pt idx="116">
                  <c:v>4.1</c:v>
                </c:pt>
                <c:pt idx="117">
                  <c:v>4.76</c:v>
                </c:pt>
                <c:pt idx="118">
                  <c:v>4.02</c:v>
                </c:pt>
                <c:pt idx="119">
                  <c:v>2.85</c:v>
                </c:pt>
                <c:pt idx="120">
                  <c:v>6.82</c:v>
                </c:pt>
                <c:pt idx="121">
                  <c:v>4.77</c:v>
                </c:pt>
                <c:pt idx="122">
                  <c:v>4.73</c:v>
                </c:pt>
                <c:pt idx="123">
                  <c:v>6.77</c:v>
                </c:pt>
                <c:pt idx="124">
                  <c:v>3.92</c:v>
                </c:pt>
                <c:pt idx="125">
                  <c:v>4.77</c:v>
                </c:pt>
                <c:pt idx="126">
                  <c:v>5.14</c:v>
                </c:pt>
                <c:pt idx="127">
                  <c:v>4.18</c:v>
                </c:pt>
                <c:pt idx="128">
                  <c:v>5.06</c:v>
                </c:pt>
                <c:pt idx="129">
                  <c:v>3.98</c:v>
                </c:pt>
                <c:pt idx="130">
                  <c:v>3.81</c:v>
                </c:pt>
                <c:pt idx="131">
                  <c:v>5.33</c:v>
                </c:pt>
                <c:pt idx="132">
                  <c:v>4.96</c:v>
                </c:pt>
                <c:pt idx="133">
                  <c:v>5.76</c:v>
                </c:pt>
                <c:pt idx="134">
                  <c:v>5.29</c:v>
                </c:pt>
                <c:pt idx="135">
                  <c:v>6.65</c:v>
                </c:pt>
                <c:pt idx="136">
                  <c:v>4.78</c:v>
                </c:pt>
                <c:pt idx="137">
                  <c:v>5.84</c:v>
                </c:pt>
                <c:pt idx="138">
                  <c:v>5.72</c:v>
                </c:pt>
                <c:pt idx="139">
                  <c:v>5.43</c:v>
                </c:pt>
                <c:pt idx="140">
                  <c:v>5.79</c:v>
                </c:pt>
                <c:pt idx="141">
                  <c:v>4.43</c:v>
                </c:pt>
                <c:pt idx="142">
                  <c:v>5.53</c:v>
                </c:pt>
                <c:pt idx="143">
                  <c:v>4.84</c:v>
                </c:pt>
                <c:pt idx="144">
                  <c:v>5.46</c:v>
                </c:pt>
                <c:pt idx="145">
                  <c:v>6.01</c:v>
                </c:pt>
                <c:pt idx="146">
                  <c:v>6.44</c:v>
                </c:pt>
                <c:pt idx="147">
                  <c:v>4.89</c:v>
                </c:pt>
                <c:pt idx="148">
                  <c:v>6.82</c:v>
                </c:pt>
                <c:pt idx="149">
                  <c:v>4.73</c:v>
                </c:pt>
                <c:pt idx="150">
                  <c:v>6.1</c:v>
                </c:pt>
                <c:pt idx="151">
                  <c:v>5.65</c:v>
                </c:pt>
                <c:pt idx="152">
                  <c:v>4.52</c:v>
                </c:pt>
                <c:pt idx="153">
                  <c:v>6.27</c:v>
                </c:pt>
                <c:pt idx="154">
                  <c:v>4.34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3.43</c:v>
                </c:pt>
                <c:pt idx="1">
                  <c:v>3.76</c:v>
                </c:pt>
                <c:pt idx="2">
                  <c:v>4.04</c:v>
                </c:pt>
                <c:pt idx="3">
                  <c:v>6.88</c:v>
                </c:pt>
                <c:pt idx="4">
                  <c:v>3.32</c:v>
                </c:pt>
                <c:pt idx="5">
                  <c:v>3.58</c:v>
                </c:pt>
                <c:pt idx="6">
                  <c:v>3.73</c:v>
                </c:pt>
                <c:pt idx="7">
                  <c:v>3.33</c:v>
                </c:pt>
                <c:pt idx="8">
                  <c:v>3.49</c:v>
                </c:pt>
                <c:pt idx="9">
                  <c:v>3.73</c:v>
                </c:pt>
                <c:pt idx="10">
                  <c:v>2.86</c:v>
                </c:pt>
                <c:pt idx="11">
                  <c:v>3.74</c:v>
                </c:pt>
                <c:pt idx="12">
                  <c:v>2.82</c:v>
                </c:pt>
                <c:pt idx="13">
                  <c:v>3.65</c:v>
                </c:pt>
                <c:pt idx="14">
                  <c:v>2.41</c:v>
                </c:pt>
                <c:pt idx="15">
                  <c:v>5.08</c:v>
                </c:pt>
                <c:pt idx="16">
                  <c:v>3.63</c:v>
                </c:pt>
                <c:pt idx="17">
                  <c:v>1.58</c:v>
                </c:pt>
                <c:pt idx="18">
                  <c:v>3.31</c:v>
                </c:pt>
                <c:pt idx="19">
                  <c:v>3.79</c:v>
                </c:pt>
                <c:pt idx="20">
                  <c:v>3.38</c:v>
                </c:pt>
                <c:pt idx="21">
                  <c:v>3.03</c:v>
                </c:pt>
                <c:pt idx="22">
                  <c:v>3.64</c:v>
                </c:pt>
                <c:pt idx="23">
                  <c:v>3.48</c:v>
                </c:pt>
                <c:pt idx="24">
                  <c:v>3.25</c:v>
                </c:pt>
                <c:pt idx="25">
                  <c:v>4.16</c:v>
                </c:pt>
                <c:pt idx="26">
                  <c:v>3.72</c:v>
                </c:pt>
                <c:pt idx="27">
                  <c:v>5.36</c:v>
                </c:pt>
                <c:pt idx="28">
                  <c:v>3.09</c:v>
                </c:pt>
                <c:pt idx="29">
                  <c:v>3.21</c:v>
                </c:pt>
                <c:pt idx="30">
                  <c:v>3.8</c:v>
                </c:pt>
                <c:pt idx="31">
                  <c:v>3.62</c:v>
                </c:pt>
                <c:pt idx="32">
                  <c:v>3.81</c:v>
                </c:pt>
                <c:pt idx="33">
                  <c:v>3.42</c:v>
                </c:pt>
                <c:pt idx="34">
                  <c:v>3.17</c:v>
                </c:pt>
                <c:pt idx="35">
                  <c:v>3.23</c:v>
                </c:pt>
                <c:pt idx="36">
                  <c:v>3.29</c:v>
                </c:pt>
                <c:pt idx="37">
                  <c:v>2.76</c:v>
                </c:pt>
                <c:pt idx="38">
                  <c:v>3.93</c:v>
                </c:pt>
                <c:pt idx="39">
                  <c:v>6.54</c:v>
                </c:pt>
                <c:pt idx="40">
                  <c:v>2.92</c:v>
                </c:pt>
                <c:pt idx="41">
                  <c:v>3.2</c:v>
                </c:pt>
                <c:pt idx="42">
                  <c:v>3.61</c:v>
                </c:pt>
                <c:pt idx="43">
                  <c:v>3.32</c:v>
                </c:pt>
                <c:pt idx="44">
                  <c:v>3.82</c:v>
                </c:pt>
                <c:pt idx="45">
                  <c:v>3.41</c:v>
                </c:pt>
                <c:pt idx="46">
                  <c:v>3.77</c:v>
                </c:pt>
                <c:pt idx="47">
                  <c:v>3.51</c:v>
                </c:pt>
                <c:pt idx="48">
                  <c:v>3.79</c:v>
                </c:pt>
                <c:pt idx="49">
                  <c:v>3.45</c:v>
                </c:pt>
                <c:pt idx="50">
                  <c:v>3.47</c:v>
                </c:pt>
                <c:pt idx="51">
                  <c:v>5.83</c:v>
                </c:pt>
                <c:pt idx="52">
                  <c:v>2.79</c:v>
                </c:pt>
                <c:pt idx="53">
                  <c:v>2.85</c:v>
                </c:pt>
                <c:pt idx="54">
                  <c:v>3.88</c:v>
                </c:pt>
                <c:pt idx="55">
                  <c:v>4.16</c:v>
                </c:pt>
                <c:pt idx="56">
                  <c:v>3.06</c:v>
                </c:pt>
                <c:pt idx="57">
                  <c:v>3.29</c:v>
                </c:pt>
                <c:pt idx="58">
                  <c:v>2.76</c:v>
                </c:pt>
                <c:pt idx="59">
                  <c:v>3.47</c:v>
                </c:pt>
                <c:pt idx="60">
                  <c:v>3.37</c:v>
                </c:pt>
                <c:pt idx="61">
                  <c:v>3.73</c:v>
                </c:pt>
                <c:pt idx="62">
                  <c:v>3.39</c:v>
                </c:pt>
                <c:pt idx="63">
                  <c:v>6.37</c:v>
                </c:pt>
                <c:pt idx="64">
                  <c:v>3.56</c:v>
                </c:pt>
                <c:pt idx="65">
                  <c:v>3.95</c:v>
                </c:pt>
                <c:pt idx="66">
                  <c:v>3.34</c:v>
                </c:pt>
                <c:pt idx="67">
                  <c:v>3.05</c:v>
                </c:pt>
                <c:pt idx="68">
                  <c:v>3.33</c:v>
                </c:pt>
                <c:pt idx="69">
                  <c:v>4.33</c:v>
                </c:pt>
                <c:pt idx="70">
                  <c:v>3.75</c:v>
                </c:pt>
                <c:pt idx="71">
                  <c:v>3.84</c:v>
                </c:pt>
                <c:pt idx="72">
                  <c:v>3.66</c:v>
                </c:pt>
                <c:pt idx="73">
                  <c:v>5.44</c:v>
                </c:pt>
                <c:pt idx="74">
                  <c:v>3.93</c:v>
                </c:pt>
                <c:pt idx="75">
                  <c:v>4.94</c:v>
                </c:pt>
                <c:pt idx="76">
                  <c:v>3.52</c:v>
                </c:pt>
                <c:pt idx="77">
                  <c:v>3.5</c:v>
                </c:pt>
                <c:pt idx="78">
                  <c:v>4.04</c:v>
                </c:pt>
                <c:pt idx="79">
                  <c:v>5.31</c:v>
                </c:pt>
                <c:pt idx="80">
                  <c:v>4.16</c:v>
                </c:pt>
                <c:pt idx="81">
                  <c:v>3.04</c:v>
                </c:pt>
                <c:pt idx="82">
                  <c:v>3.39</c:v>
                </c:pt>
                <c:pt idx="83">
                  <c:v>4.2</c:v>
                </c:pt>
                <c:pt idx="84">
                  <c:v>3.5</c:v>
                </c:pt>
                <c:pt idx="85">
                  <c:v>3.58</c:v>
                </c:pt>
                <c:pt idx="86">
                  <c:v>3.78</c:v>
                </c:pt>
                <c:pt idx="87">
                  <c:v>5.62</c:v>
                </c:pt>
                <c:pt idx="88">
                  <c:v>3.26</c:v>
                </c:pt>
                <c:pt idx="89">
                  <c:v>3.94</c:v>
                </c:pt>
                <c:pt idx="90">
                  <c:v>4.21</c:v>
                </c:pt>
                <c:pt idx="91">
                  <c:v>3.79</c:v>
                </c:pt>
                <c:pt idx="92">
                  <c:v>4.02</c:v>
                </c:pt>
                <c:pt idx="93">
                  <c:v>4.13</c:v>
                </c:pt>
                <c:pt idx="94">
                  <c:v>3.74</c:v>
                </c:pt>
                <c:pt idx="95">
                  <c:v>4.0</c:v>
                </c:pt>
                <c:pt idx="96">
                  <c:v>2.95</c:v>
                </c:pt>
                <c:pt idx="97">
                  <c:v>2.82</c:v>
                </c:pt>
                <c:pt idx="98">
                  <c:v>4.13</c:v>
                </c:pt>
                <c:pt idx="99">
                  <c:v>7.0</c:v>
                </c:pt>
                <c:pt idx="100">
                  <c:v>3.92</c:v>
                </c:pt>
                <c:pt idx="101">
                  <c:v>3.46</c:v>
                </c:pt>
                <c:pt idx="102">
                  <c:v>3.49</c:v>
                </c:pt>
                <c:pt idx="103">
                  <c:v>3.74</c:v>
                </c:pt>
                <c:pt idx="104">
                  <c:v>3.54</c:v>
                </c:pt>
                <c:pt idx="105">
                  <c:v>4.06</c:v>
                </c:pt>
                <c:pt idx="106">
                  <c:v>4.08</c:v>
                </c:pt>
                <c:pt idx="107">
                  <c:v>4.15</c:v>
                </c:pt>
                <c:pt idx="108">
                  <c:v>3.99</c:v>
                </c:pt>
                <c:pt idx="109">
                  <c:v>3.27</c:v>
                </c:pt>
                <c:pt idx="110">
                  <c:v>3.56</c:v>
                </c:pt>
                <c:pt idx="111">
                  <c:v>6.87</c:v>
                </c:pt>
                <c:pt idx="112">
                  <c:v>3.35</c:v>
                </c:pt>
                <c:pt idx="113">
                  <c:v>3.98</c:v>
                </c:pt>
                <c:pt idx="114">
                  <c:v>3.98</c:v>
                </c:pt>
                <c:pt idx="115">
                  <c:v>3.07</c:v>
                </c:pt>
                <c:pt idx="116">
                  <c:v>3.77</c:v>
                </c:pt>
                <c:pt idx="117">
                  <c:v>4.2</c:v>
                </c:pt>
                <c:pt idx="118">
                  <c:v>3.56</c:v>
                </c:pt>
                <c:pt idx="119">
                  <c:v>2.37</c:v>
                </c:pt>
                <c:pt idx="120">
                  <c:v>6.67</c:v>
                </c:pt>
                <c:pt idx="121">
                  <c:v>4.05</c:v>
                </c:pt>
                <c:pt idx="122">
                  <c:v>4.17</c:v>
                </c:pt>
                <c:pt idx="123">
                  <c:v>6.26</c:v>
                </c:pt>
                <c:pt idx="124">
                  <c:v>3.75</c:v>
                </c:pt>
                <c:pt idx="125">
                  <c:v>4.02</c:v>
                </c:pt>
                <c:pt idx="126">
                  <c:v>4.56</c:v>
                </c:pt>
                <c:pt idx="127">
                  <c:v>3.86</c:v>
                </c:pt>
                <c:pt idx="128">
                  <c:v>4.97</c:v>
                </c:pt>
                <c:pt idx="129">
                  <c:v>3.63</c:v>
                </c:pt>
                <c:pt idx="130">
                  <c:v>3.76</c:v>
                </c:pt>
                <c:pt idx="131">
                  <c:v>5.27</c:v>
                </c:pt>
                <c:pt idx="132">
                  <c:v>4.23</c:v>
                </c:pt>
                <c:pt idx="133">
                  <c:v>5.05</c:v>
                </c:pt>
                <c:pt idx="134">
                  <c:v>4.52</c:v>
                </c:pt>
                <c:pt idx="135">
                  <c:v>6.62</c:v>
                </c:pt>
                <c:pt idx="136">
                  <c:v>3.64</c:v>
                </c:pt>
                <c:pt idx="137">
                  <c:v>5.32</c:v>
                </c:pt>
                <c:pt idx="138">
                  <c:v>4.98</c:v>
                </c:pt>
                <c:pt idx="139">
                  <c:v>5.23</c:v>
                </c:pt>
                <c:pt idx="140">
                  <c:v>5.21</c:v>
                </c:pt>
                <c:pt idx="141">
                  <c:v>4.2</c:v>
                </c:pt>
                <c:pt idx="142">
                  <c:v>5.18</c:v>
                </c:pt>
                <c:pt idx="143">
                  <c:v>4.73</c:v>
                </c:pt>
                <c:pt idx="144">
                  <c:v>4.45</c:v>
                </c:pt>
                <c:pt idx="145">
                  <c:v>5.51</c:v>
                </c:pt>
                <c:pt idx="146">
                  <c:v>5.85</c:v>
                </c:pt>
                <c:pt idx="147">
                  <c:v>4.69</c:v>
                </c:pt>
                <c:pt idx="148">
                  <c:v>6.17</c:v>
                </c:pt>
                <c:pt idx="149">
                  <c:v>4.47</c:v>
                </c:pt>
                <c:pt idx="150">
                  <c:v>5.45</c:v>
                </c:pt>
                <c:pt idx="151">
                  <c:v>5.22</c:v>
                </c:pt>
                <c:pt idx="152">
                  <c:v>4.42</c:v>
                </c:pt>
                <c:pt idx="153">
                  <c:v>5.71</c:v>
                </c:pt>
                <c:pt idx="154">
                  <c:v>4.15</c:v>
                </c:pt>
              </c:numCache>
            </c:numRef>
          </c:yVal>
        </c:ser>
        <c:axId val="81357880"/>
        <c:axId val="81357881"/>
      </c:scatterChart>
      <c:valAx>
        <c:axId val="8135788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81"/>
        <c:crosses val="autoZero"/>
      </c:valAx>
      <c:valAx>
        <c:axId val="8135788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 Size (KB)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8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70.17</c:v>
                </c:pt>
                <c:pt idx="1">
                  <c:v>277.88</c:v>
                </c:pt>
                <c:pt idx="2">
                  <c:v>504.02</c:v>
                </c:pt>
                <c:pt idx="3">
                  <c:v>470.32</c:v>
                </c:pt>
                <c:pt idx="4">
                  <c:v>128.85</c:v>
                </c:pt>
                <c:pt idx="5">
                  <c:v>428.44</c:v>
                </c:pt>
                <c:pt idx="6">
                  <c:v>587.14</c:v>
                </c:pt>
                <c:pt idx="7">
                  <c:v>263.6</c:v>
                </c:pt>
                <c:pt idx="8">
                  <c:v>264.69</c:v>
                </c:pt>
                <c:pt idx="9">
                  <c:v>65.63</c:v>
                </c:pt>
                <c:pt idx="10">
                  <c:v>82.44</c:v>
                </c:pt>
                <c:pt idx="11">
                  <c:v>66.71</c:v>
                </c:pt>
                <c:pt idx="12">
                  <c:v>46.74</c:v>
                </c:pt>
                <c:pt idx="13">
                  <c:v>106.37</c:v>
                </c:pt>
                <c:pt idx="14">
                  <c:v>40.15</c:v>
                </c:pt>
                <c:pt idx="15">
                  <c:v>334.5</c:v>
                </c:pt>
                <c:pt idx="16">
                  <c:v>572.64</c:v>
                </c:pt>
                <c:pt idx="17">
                  <c:v>15.16</c:v>
                </c:pt>
                <c:pt idx="18">
                  <c:v>377.05</c:v>
                </c:pt>
                <c:pt idx="19">
                  <c:v>523.06</c:v>
                </c:pt>
                <c:pt idx="20">
                  <c:v>389.7</c:v>
                </c:pt>
                <c:pt idx="21">
                  <c:v>66.18</c:v>
                </c:pt>
                <c:pt idx="22">
                  <c:v>113.29</c:v>
                </c:pt>
                <c:pt idx="23">
                  <c:v>164.52</c:v>
                </c:pt>
                <c:pt idx="24">
                  <c:v>31.75</c:v>
                </c:pt>
                <c:pt idx="25">
                  <c:v>189.94</c:v>
                </c:pt>
                <c:pt idx="26">
                  <c:v>414.65</c:v>
                </c:pt>
                <c:pt idx="27">
                  <c:v>467.59</c:v>
                </c:pt>
                <c:pt idx="28">
                  <c:v>334.76</c:v>
                </c:pt>
                <c:pt idx="29">
                  <c:v>31.97</c:v>
                </c:pt>
                <c:pt idx="30">
                  <c:v>278.27</c:v>
                </c:pt>
                <c:pt idx="31">
                  <c:v>441.28</c:v>
                </c:pt>
                <c:pt idx="32">
                  <c:v>421.23</c:v>
                </c:pt>
                <c:pt idx="33">
                  <c:v>149.75</c:v>
                </c:pt>
                <c:pt idx="34">
                  <c:v>413.94</c:v>
                </c:pt>
                <c:pt idx="35">
                  <c:v>525.72</c:v>
                </c:pt>
                <c:pt idx="36">
                  <c:v>262.58</c:v>
                </c:pt>
                <c:pt idx="37">
                  <c:v>46.29</c:v>
                </c:pt>
                <c:pt idx="38">
                  <c:v>275.52</c:v>
                </c:pt>
                <c:pt idx="39">
                  <c:v>485.96</c:v>
                </c:pt>
                <c:pt idx="40">
                  <c:v>398.69</c:v>
                </c:pt>
                <c:pt idx="41">
                  <c:v>224.03</c:v>
                </c:pt>
                <c:pt idx="42">
                  <c:v>309.62</c:v>
                </c:pt>
                <c:pt idx="43">
                  <c:v>446.21</c:v>
                </c:pt>
                <c:pt idx="44">
                  <c:v>393.3</c:v>
                </c:pt>
                <c:pt idx="45">
                  <c:v>232.52</c:v>
                </c:pt>
                <c:pt idx="46">
                  <c:v>244.49</c:v>
                </c:pt>
                <c:pt idx="47">
                  <c:v>482.51</c:v>
                </c:pt>
                <c:pt idx="48">
                  <c:v>403.47</c:v>
                </c:pt>
                <c:pt idx="49">
                  <c:v>236.32</c:v>
                </c:pt>
                <c:pt idx="50">
                  <c:v>348.59</c:v>
                </c:pt>
                <c:pt idx="51">
                  <c:v>501.47</c:v>
                </c:pt>
                <c:pt idx="52">
                  <c:v>319.99</c:v>
                </c:pt>
                <c:pt idx="53">
                  <c:v>48.16</c:v>
                </c:pt>
                <c:pt idx="54">
                  <c:v>273.91</c:v>
                </c:pt>
                <c:pt idx="55">
                  <c:v>483.71</c:v>
                </c:pt>
                <c:pt idx="56">
                  <c:v>346.64</c:v>
                </c:pt>
                <c:pt idx="57">
                  <c:v>252.74</c:v>
                </c:pt>
                <c:pt idx="58">
                  <c:v>0.8</c:v>
                </c:pt>
                <c:pt idx="59">
                  <c:v>275.68</c:v>
                </c:pt>
                <c:pt idx="60">
                  <c:v>427.98</c:v>
                </c:pt>
                <c:pt idx="61">
                  <c:v>380.0</c:v>
                </c:pt>
                <c:pt idx="62">
                  <c:v>23.76</c:v>
                </c:pt>
                <c:pt idx="63">
                  <c:v>295.82</c:v>
                </c:pt>
                <c:pt idx="64">
                  <c:v>375.93</c:v>
                </c:pt>
                <c:pt idx="65">
                  <c:v>413.91</c:v>
                </c:pt>
                <c:pt idx="66">
                  <c:v>239.58</c:v>
                </c:pt>
                <c:pt idx="67">
                  <c:v>311.92</c:v>
                </c:pt>
                <c:pt idx="68">
                  <c:v>85.07</c:v>
                </c:pt>
                <c:pt idx="69">
                  <c:v>241.28</c:v>
                </c:pt>
                <c:pt idx="70">
                  <c:v>392.87</c:v>
                </c:pt>
                <c:pt idx="71">
                  <c:v>433.43</c:v>
                </c:pt>
                <c:pt idx="72">
                  <c:v>373.12</c:v>
                </c:pt>
                <c:pt idx="73">
                  <c:v>0.37</c:v>
                </c:pt>
                <c:pt idx="74">
                  <c:v>307.59</c:v>
                </c:pt>
                <c:pt idx="75">
                  <c:v>471.4</c:v>
                </c:pt>
                <c:pt idx="76">
                  <c:v>408.55</c:v>
                </c:pt>
                <c:pt idx="77">
                  <c:v>119.66</c:v>
                </c:pt>
                <c:pt idx="78">
                  <c:v>237.61</c:v>
                </c:pt>
                <c:pt idx="79">
                  <c:v>472.69</c:v>
                </c:pt>
                <c:pt idx="80">
                  <c:v>411.22</c:v>
                </c:pt>
                <c:pt idx="81">
                  <c:v>304.38</c:v>
                </c:pt>
                <c:pt idx="82">
                  <c:v>376.89</c:v>
                </c:pt>
                <c:pt idx="83">
                  <c:v>490.22</c:v>
                </c:pt>
                <c:pt idx="84">
                  <c:v>382.28</c:v>
                </c:pt>
                <c:pt idx="85">
                  <c:v>294.49</c:v>
                </c:pt>
                <c:pt idx="86">
                  <c:v>425.26</c:v>
                </c:pt>
                <c:pt idx="87">
                  <c:v>613.55</c:v>
                </c:pt>
                <c:pt idx="88">
                  <c:v>410.26</c:v>
                </c:pt>
                <c:pt idx="89">
                  <c:v>366.16</c:v>
                </c:pt>
                <c:pt idx="90">
                  <c:v>488.36</c:v>
                </c:pt>
                <c:pt idx="91">
                  <c:v>275.79</c:v>
                </c:pt>
                <c:pt idx="92">
                  <c:v>367.38</c:v>
                </c:pt>
                <c:pt idx="93">
                  <c:v>217.63</c:v>
                </c:pt>
                <c:pt idx="94">
                  <c:v>153.84</c:v>
                </c:pt>
                <c:pt idx="95">
                  <c:v>148.64</c:v>
                </c:pt>
                <c:pt idx="96">
                  <c:v>238.16</c:v>
                </c:pt>
                <c:pt idx="97">
                  <c:v>166.87</c:v>
                </c:pt>
                <c:pt idx="98">
                  <c:v>236.91</c:v>
                </c:pt>
                <c:pt idx="99">
                  <c:v>353.34</c:v>
                </c:pt>
                <c:pt idx="100">
                  <c:v>339.41</c:v>
                </c:pt>
                <c:pt idx="101">
                  <c:v>441.28</c:v>
                </c:pt>
                <c:pt idx="102">
                  <c:v>66.3</c:v>
                </c:pt>
                <c:pt idx="103">
                  <c:v>296.29</c:v>
                </c:pt>
                <c:pt idx="104">
                  <c:v>426.65</c:v>
                </c:pt>
                <c:pt idx="105">
                  <c:v>403.35</c:v>
                </c:pt>
                <c:pt idx="106">
                  <c:v>274.76</c:v>
                </c:pt>
                <c:pt idx="107">
                  <c:v>558.75</c:v>
                </c:pt>
                <c:pt idx="108">
                  <c:v>344.74</c:v>
                </c:pt>
                <c:pt idx="109">
                  <c:v>374.3</c:v>
                </c:pt>
                <c:pt idx="110">
                  <c:v>379.21</c:v>
                </c:pt>
                <c:pt idx="111">
                  <c:v>506.64</c:v>
                </c:pt>
                <c:pt idx="112">
                  <c:v>405.71</c:v>
                </c:pt>
                <c:pt idx="113">
                  <c:v>331.3</c:v>
                </c:pt>
                <c:pt idx="114">
                  <c:v>548.14</c:v>
                </c:pt>
                <c:pt idx="115">
                  <c:v>231.34</c:v>
                </c:pt>
                <c:pt idx="116">
                  <c:v>509.35</c:v>
                </c:pt>
                <c:pt idx="117">
                  <c:v>478.32</c:v>
                </c:pt>
                <c:pt idx="118">
                  <c:v>327.64</c:v>
                </c:pt>
                <c:pt idx="119">
                  <c:v>47.21</c:v>
                </c:pt>
                <c:pt idx="120">
                  <c:v>28.4</c:v>
                </c:pt>
                <c:pt idx="121">
                  <c:v>393.75</c:v>
                </c:pt>
                <c:pt idx="122">
                  <c:v>558.54</c:v>
                </c:pt>
                <c:pt idx="123">
                  <c:v>341.01</c:v>
                </c:pt>
                <c:pt idx="124">
                  <c:v>125.31</c:v>
                </c:pt>
                <c:pt idx="125">
                  <c:v>336.48</c:v>
                </c:pt>
                <c:pt idx="126">
                  <c:v>450.04</c:v>
                </c:pt>
                <c:pt idx="127">
                  <c:v>97.52</c:v>
                </c:pt>
                <c:pt idx="128">
                  <c:v>0.76</c:v>
                </c:pt>
                <c:pt idx="129">
                  <c:v>1.63</c:v>
                </c:pt>
                <c:pt idx="130">
                  <c:v>1.14</c:v>
                </c:pt>
                <c:pt idx="131">
                  <c:v>0.79</c:v>
                </c:pt>
                <c:pt idx="132">
                  <c:v>1.64</c:v>
                </c:pt>
                <c:pt idx="133">
                  <c:v>0.26</c:v>
                </c:pt>
                <c:pt idx="134">
                  <c:v>0.72</c:v>
                </c:pt>
                <c:pt idx="135">
                  <c:v>2.23</c:v>
                </c:pt>
                <c:pt idx="136">
                  <c:v>0.2</c:v>
                </c:pt>
                <c:pt idx="137">
                  <c:v>2.23</c:v>
                </c:pt>
                <c:pt idx="138">
                  <c:v>7.17</c:v>
                </c:pt>
                <c:pt idx="139">
                  <c:v>2.71</c:v>
                </c:pt>
                <c:pt idx="140">
                  <c:v>6.59</c:v>
                </c:pt>
                <c:pt idx="141">
                  <c:v>4.54</c:v>
                </c:pt>
                <c:pt idx="142">
                  <c:v>4.76</c:v>
                </c:pt>
                <c:pt idx="143">
                  <c:v>0.44</c:v>
                </c:pt>
                <c:pt idx="144">
                  <c:v>0.78</c:v>
                </c:pt>
                <c:pt idx="145">
                  <c:v>92.72</c:v>
                </c:pt>
                <c:pt idx="146">
                  <c:v>52.94</c:v>
                </c:pt>
                <c:pt idx="147">
                  <c:v>62.82</c:v>
                </c:pt>
                <c:pt idx="148">
                  <c:v>147.13</c:v>
                </c:pt>
                <c:pt idx="149">
                  <c:v>78.4</c:v>
                </c:pt>
                <c:pt idx="150">
                  <c:v>96.59</c:v>
                </c:pt>
                <c:pt idx="151">
                  <c:v>124.59</c:v>
                </c:pt>
                <c:pt idx="152">
                  <c:v>39.23</c:v>
                </c:pt>
                <c:pt idx="153">
                  <c:v>62.21</c:v>
                </c:pt>
                <c:pt idx="154">
                  <c:v>47.03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259.04</c:v>
                </c:pt>
                <c:pt idx="1">
                  <c:v>259.04</c:v>
                </c:pt>
                <c:pt idx="2">
                  <c:v>259.04</c:v>
                </c:pt>
                <c:pt idx="3">
                  <c:v>259.04</c:v>
                </c:pt>
                <c:pt idx="4">
                  <c:v>259.04</c:v>
                </c:pt>
                <c:pt idx="5">
                  <c:v>259.04</c:v>
                </c:pt>
                <c:pt idx="6">
                  <c:v>259.04</c:v>
                </c:pt>
                <c:pt idx="7">
                  <c:v>259.04</c:v>
                </c:pt>
                <c:pt idx="8">
                  <c:v>259.04</c:v>
                </c:pt>
                <c:pt idx="9">
                  <c:v>259.04</c:v>
                </c:pt>
                <c:pt idx="10">
                  <c:v>259.04</c:v>
                </c:pt>
                <c:pt idx="11">
                  <c:v>259.04</c:v>
                </c:pt>
                <c:pt idx="12">
                  <c:v>259.04</c:v>
                </c:pt>
                <c:pt idx="13">
                  <c:v>259.04</c:v>
                </c:pt>
                <c:pt idx="14">
                  <c:v>259.04</c:v>
                </c:pt>
                <c:pt idx="15">
                  <c:v>259.04</c:v>
                </c:pt>
                <c:pt idx="16">
                  <c:v>259.04</c:v>
                </c:pt>
                <c:pt idx="17">
                  <c:v>259.04</c:v>
                </c:pt>
                <c:pt idx="18">
                  <c:v>259.04</c:v>
                </c:pt>
                <c:pt idx="19">
                  <c:v>259.04</c:v>
                </c:pt>
                <c:pt idx="20">
                  <c:v>259.04</c:v>
                </c:pt>
                <c:pt idx="21">
                  <c:v>259.04</c:v>
                </c:pt>
                <c:pt idx="22">
                  <c:v>259.04</c:v>
                </c:pt>
                <c:pt idx="23">
                  <c:v>259.04</c:v>
                </c:pt>
                <c:pt idx="24">
                  <c:v>259.04</c:v>
                </c:pt>
                <c:pt idx="25">
                  <c:v>259.04</c:v>
                </c:pt>
                <c:pt idx="26">
                  <c:v>259.04</c:v>
                </c:pt>
                <c:pt idx="27">
                  <c:v>259.04</c:v>
                </c:pt>
                <c:pt idx="28">
                  <c:v>259.04</c:v>
                </c:pt>
                <c:pt idx="29">
                  <c:v>259.04</c:v>
                </c:pt>
                <c:pt idx="30">
                  <c:v>259.04</c:v>
                </c:pt>
                <c:pt idx="31">
                  <c:v>259.04</c:v>
                </c:pt>
                <c:pt idx="32">
                  <c:v>259.04</c:v>
                </c:pt>
                <c:pt idx="33">
                  <c:v>259.04</c:v>
                </c:pt>
                <c:pt idx="34">
                  <c:v>259.04</c:v>
                </c:pt>
                <c:pt idx="35">
                  <c:v>259.04</c:v>
                </c:pt>
                <c:pt idx="36">
                  <c:v>259.04</c:v>
                </c:pt>
                <c:pt idx="37">
                  <c:v>259.04</c:v>
                </c:pt>
                <c:pt idx="38">
                  <c:v>259.04</c:v>
                </c:pt>
                <c:pt idx="39">
                  <c:v>259.04</c:v>
                </c:pt>
                <c:pt idx="40">
                  <c:v>259.04</c:v>
                </c:pt>
                <c:pt idx="41">
                  <c:v>259.04</c:v>
                </c:pt>
                <c:pt idx="42">
                  <c:v>259.04</c:v>
                </c:pt>
                <c:pt idx="43">
                  <c:v>259.04</c:v>
                </c:pt>
                <c:pt idx="44">
                  <c:v>259.04</c:v>
                </c:pt>
                <c:pt idx="45">
                  <c:v>259.04</c:v>
                </c:pt>
                <c:pt idx="46">
                  <c:v>259.04</c:v>
                </c:pt>
                <c:pt idx="47">
                  <c:v>259.04</c:v>
                </c:pt>
                <c:pt idx="48">
                  <c:v>259.04</c:v>
                </c:pt>
                <c:pt idx="49">
                  <c:v>259.04</c:v>
                </c:pt>
                <c:pt idx="50">
                  <c:v>259.04</c:v>
                </c:pt>
                <c:pt idx="51">
                  <c:v>259.04</c:v>
                </c:pt>
                <c:pt idx="52">
                  <c:v>259.04</c:v>
                </c:pt>
                <c:pt idx="53">
                  <c:v>259.04</c:v>
                </c:pt>
                <c:pt idx="54">
                  <c:v>259.04</c:v>
                </c:pt>
                <c:pt idx="55">
                  <c:v>259.04</c:v>
                </c:pt>
                <c:pt idx="56">
                  <c:v>259.04</c:v>
                </c:pt>
                <c:pt idx="57">
                  <c:v>259.04</c:v>
                </c:pt>
                <c:pt idx="58">
                  <c:v>259.04</c:v>
                </c:pt>
                <c:pt idx="59">
                  <c:v>259.04</c:v>
                </c:pt>
                <c:pt idx="60">
                  <c:v>259.04</c:v>
                </c:pt>
                <c:pt idx="61">
                  <c:v>259.04</c:v>
                </c:pt>
                <c:pt idx="62">
                  <c:v>259.04</c:v>
                </c:pt>
                <c:pt idx="63">
                  <c:v>259.04</c:v>
                </c:pt>
                <c:pt idx="64">
                  <c:v>259.04</c:v>
                </c:pt>
                <c:pt idx="65">
                  <c:v>259.04</c:v>
                </c:pt>
                <c:pt idx="66">
                  <c:v>259.04</c:v>
                </c:pt>
                <c:pt idx="67">
                  <c:v>259.04</c:v>
                </c:pt>
                <c:pt idx="68">
                  <c:v>259.04</c:v>
                </c:pt>
                <c:pt idx="69">
                  <c:v>259.04</c:v>
                </c:pt>
                <c:pt idx="70">
                  <c:v>259.04</c:v>
                </c:pt>
                <c:pt idx="71">
                  <c:v>259.04</c:v>
                </c:pt>
                <c:pt idx="72">
                  <c:v>259.04</c:v>
                </c:pt>
                <c:pt idx="73">
                  <c:v>259.04</c:v>
                </c:pt>
                <c:pt idx="74">
                  <c:v>259.04</c:v>
                </c:pt>
                <c:pt idx="75">
                  <c:v>259.04</c:v>
                </c:pt>
                <c:pt idx="76">
                  <c:v>259.04</c:v>
                </c:pt>
                <c:pt idx="77">
                  <c:v>259.04</c:v>
                </c:pt>
                <c:pt idx="78">
                  <c:v>259.04</c:v>
                </c:pt>
                <c:pt idx="79">
                  <c:v>259.04</c:v>
                </c:pt>
                <c:pt idx="80">
                  <c:v>259.04</c:v>
                </c:pt>
                <c:pt idx="81">
                  <c:v>259.04</c:v>
                </c:pt>
                <c:pt idx="82">
                  <c:v>259.04</c:v>
                </c:pt>
                <c:pt idx="83">
                  <c:v>259.04</c:v>
                </c:pt>
                <c:pt idx="84">
                  <c:v>259.04</c:v>
                </c:pt>
                <c:pt idx="85">
                  <c:v>259.04</c:v>
                </c:pt>
                <c:pt idx="86">
                  <c:v>259.04</c:v>
                </c:pt>
                <c:pt idx="87">
                  <c:v>259.04</c:v>
                </c:pt>
                <c:pt idx="88">
                  <c:v>259.04</c:v>
                </c:pt>
                <c:pt idx="89">
                  <c:v>259.04</c:v>
                </c:pt>
                <c:pt idx="90">
                  <c:v>259.04</c:v>
                </c:pt>
                <c:pt idx="91">
                  <c:v>259.04</c:v>
                </c:pt>
                <c:pt idx="92">
                  <c:v>259.04</c:v>
                </c:pt>
                <c:pt idx="93">
                  <c:v>259.04</c:v>
                </c:pt>
                <c:pt idx="94">
                  <c:v>259.04</c:v>
                </c:pt>
                <c:pt idx="95">
                  <c:v>259.04</c:v>
                </c:pt>
                <c:pt idx="96">
                  <c:v>259.04</c:v>
                </c:pt>
                <c:pt idx="97">
                  <c:v>259.04</c:v>
                </c:pt>
                <c:pt idx="98">
                  <c:v>259.04</c:v>
                </c:pt>
                <c:pt idx="99">
                  <c:v>259.04</c:v>
                </c:pt>
                <c:pt idx="100">
                  <c:v>259.04</c:v>
                </c:pt>
                <c:pt idx="101">
                  <c:v>259.04</c:v>
                </c:pt>
                <c:pt idx="102">
                  <c:v>259.04</c:v>
                </c:pt>
                <c:pt idx="103">
                  <c:v>259.04</c:v>
                </c:pt>
                <c:pt idx="104">
                  <c:v>259.04</c:v>
                </c:pt>
                <c:pt idx="105">
                  <c:v>259.04</c:v>
                </c:pt>
                <c:pt idx="106">
                  <c:v>259.04</c:v>
                </c:pt>
                <c:pt idx="107">
                  <c:v>259.04</c:v>
                </c:pt>
                <c:pt idx="108">
                  <c:v>259.04</c:v>
                </c:pt>
                <c:pt idx="109">
                  <c:v>259.04</c:v>
                </c:pt>
                <c:pt idx="110">
                  <c:v>259.04</c:v>
                </c:pt>
                <c:pt idx="111">
                  <c:v>259.04</c:v>
                </c:pt>
                <c:pt idx="112">
                  <c:v>259.04</c:v>
                </c:pt>
                <c:pt idx="113">
                  <c:v>259.04</c:v>
                </c:pt>
                <c:pt idx="114">
                  <c:v>259.04</c:v>
                </c:pt>
                <c:pt idx="115">
                  <c:v>259.04</c:v>
                </c:pt>
                <c:pt idx="116">
                  <c:v>259.04</c:v>
                </c:pt>
                <c:pt idx="117">
                  <c:v>259.04</c:v>
                </c:pt>
                <c:pt idx="118">
                  <c:v>259.04</c:v>
                </c:pt>
                <c:pt idx="119">
                  <c:v>259.04</c:v>
                </c:pt>
                <c:pt idx="120">
                  <c:v>259.04</c:v>
                </c:pt>
                <c:pt idx="121">
                  <c:v>259.04</c:v>
                </c:pt>
                <c:pt idx="122">
                  <c:v>259.04</c:v>
                </c:pt>
                <c:pt idx="123">
                  <c:v>259.04</c:v>
                </c:pt>
                <c:pt idx="124">
                  <c:v>259.04</c:v>
                </c:pt>
                <c:pt idx="125">
                  <c:v>259.04</c:v>
                </c:pt>
                <c:pt idx="126">
                  <c:v>259.04</c:v>
                </c:pt>
                <c:pt idx="127">
                  <c:v>259.04</c:v>
                </c:pt>
                <c:pt idx="128">
                  <c:v>259.04</c:v>
                </c:pt>
                <c:pt idx="129">
                  <c:v>259.04</c:v>
                </c:pt>
                <c:pt idx="130">
                  <c:v>259.04</c:v>
                </c:pt>
                <c:pt idx="131">
                  <c:v>259.04</c:v>
                </c:pt>
                <c:pt idx="132">
                  <c:v>259.04</c:v>
                </c:pt>
                <c:pt idx="133">
                  <c:v>259.04</c:v>
                </c:pt>
                <c:pt idx="134">
                  <c:v>259.04</c:v>
                </c:pt>
                <c:pt idx="135">
                  <c:v>259.04</c:v>
                </c:pt>
                <c:pt idx="136">
                  <c:v>259.04</c:v>
                </c:pt>
                <c:pt idx="137">
                  <c:v>259.04</c:v>
                </c:pt>
                <c:pt idx="138">
                  <c:v>259.04</c:v>
                </c:pt>
                <c:pt idx="139">
                  <c:v>259.04</c:v>
                </c:pt>
                <c:pt idx="140">
                  <c:v>259.04</c:v>
                </c:pt>
                <c:pt idx="141">
                  <c:v>259.04</c:v>
                </c:pt>
                <c:pt idx="142">
                  <c:v>259.04</c:v>
                </c:pt>
                <c:pt idx="143">
                  <c:v>259.04</c:v>
                </c:pt>
                <c:pt idx="144">
                  <c:v>259.04</c:v>
                </c:pt>
                <c:pt idx="145">
                  <c:v>259.04</c:v>
                </c:pt>
                <c:pt idx="146">
                  <c:v>259.04</c:v>
                </c:pt>
                <c:pt idx="147">
                  <c:v>259.04</c:v>
                </c:pt>
                <c:pt idx="148">
                  <c:v>259.04</c:v>
                </c:pt>
                <c:pt idx="149">
                  <c:v>259.04</c:v>
                </c:pt>
                <c:pt idx="150">
                  <c:v>259.04</c:v>
                </c:pt>
                <c:pt idx="151">
                  <c:v>259.04</c:v>
                </c:pt>
                <c:pt idx="152">
                  <c:v>259.04</c:v>
                </c:pt>
                <c:pt idx="153">
                  <c:v>259.04</c:v>
                </c:pt>
                <c:pt idx="154">
                  <c:v>259.04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523.06</c:v>
                </c:pt>
                <c:pt idx="1">
                  <c:v>523.06</c:v>
                </c:pt>
                <c:pt idx="2">
                  <c:v>523.06</c:v>
                </c:pt>
                <c:pt idx="3">
                  <c:v>523.06</c:v>
                </c:pt>
                <c:pt idx="4">
                  <c:v>523.06</c:v>
                </c:pt>
                <c:pt idx="5">
                  <c:v>523.06</c:v>
                </c:pt>
                <c:pt idx="6">
                  <c:v>523.06</c:v>
                </c:pt>
                <c:pt idx="7">
                  <c:v>523.06</c:v>
                </c:pt>
                <c:pt idx="8">
                  <c:v>523.06</c:v>
                </c:pt>
                <c:pt idx="9">
                  <c:v>523.06</c:v>
                </c:pt>
                <c:pt idx="10">
                  <c:v>523.06</c:v>
                </c:pt>
                <c:pt idx="11">
                  <c:v>523.06</c:v>
                </c:pt>
                <c:pt idx="12">
                  <c:v>523.06</c:v>
                </c:pt>
                <c:pt idx="13">
                  <c:v>523.06</c:v>
                </c:pt>
                <c:pt idx="14">
                  <c:v>523.06</c:v>
                </c:pt>
                <c:pt idx="15">
                  <c:v>523.06</c:v>
                </c:pt>
                <c:pt idx="16">
                  <c:v>523.06</c:v>
                </c:pt>
                <c:pt idx="17">
                  <c:v>523.06</c:v>
                </c:pt>
                <c:pt idx="18">
                  <c:v>523.06</c:v>
                </c:pt>
                <c:pt idx="19">
                  <c:v>523.06</c:v>
                </c:pt>
                <c:pt idx="20">
                  <c:v>523.06</c:v>
                </c:pt>
                <c:pt idx="21">
                  <c:v>523.06</c:v>
                </c:pt>
                <c:pt idx="22">
                  <c:v>523.06</c:v>
                </c:pt>
                <c:pt idx="23">
                  <c:v>523.06</c:v>
                </c:pt>
                <c:pt idx="24">
                  <c:v>523.06</c:v>
                </c:pt>
                <c:pt idx="25">
                  <c:v>523.06</c:v>
                </c:pt>
                <c:pt idx="26">
                  <c:v>523.06</c:v>
                </c:pt>
                <c:pt idx="27">
                  <c:v>523.06</c:v>
                </c:pt>
                <c:pt idx="28">
                  <c:v>523.06</c:v>
                </c:pt>
                <c:pt idx="29">
                  <c:v>523.06</c:v>
                </c:pt>
                <c:pt idx="30">
                  <c:v>523.06</c:v>
                </c:pt>
                <c:pt idx="31">
                  <c:v>523.06</c:v>
                </c:pt>
                <c:pt idx="32">
                  <c:v>523.06</c:v>
                </c:pt>
                <c:pt idx="33">
                  <c:v>523.06</c:v>
                </c:pt>
                <c:pt idx="34">
                  <c:v>523.06</c:v>
                </c:pt>
                <c:pt idx="35">
                  <c:v>523.06</c:v>
                </c:pt>
                <c:pt idx="36">
                  <c:v>523.06</c:v>
                </c:pt>
                <c:pt idx="37">
                  <c:v>523.06</c:v>
                </c:pt>
                <c:pt idx="38">
                  <c:v>523.06</c:v>
                </c:pt>
                <c:pt idx="39">
                  <c:v>523.06</c:v>
                </c:pt>
                <c:pt idx="40">
                  <c:v>523.06</c:v>
                </c:pt>
                <c:pt idx="41">
                  <c:v>523.06</c:v>
                </c:pt>
                <c:pt idx="42">
                  <c:v>523.06</c:v>
                </c:pt>
                <c:pt idx="43">
                  <c:v>523.06</c:v>
                </c:pt>
                <c:pt idx="44">
                  <c:v>523.06</c:v>
                </c:pt>
                <c:pt idx="45">
                  <c:v>523.06</c:v>
                </c:pt>
                <c:pt idx="46">
                  <c:v>523.06</c:v>
                </c:pt>
                <c:pt idx="47">
                  <c:v>523.06</c:v>
                </c:pt>
                <c:pt idx="48">
                  <c:v>523.06</c:v>
                </c:pt>
                <c:pt idx="49">
                  <c:v>523.06</c:v>
                </c:pt>
                <c:pt idx="50">
                  <c:v>523.06</c:v>
                </c:pt>
                <c:pt idx="51">
                  <c:v>523.06</c:v>
                </c:pt>
                <c:pt idx="52">
                  <c:v>523.06</c:v>
                </c:pt>
                <c:pt idx="53">
                  <c:v>523.06</c:v>
                </c:pt>
                <c:pt idx="54">
                  <c:v>523.06</c:v>
                </c:pt>
                <c:pt idx="55">
                  <c:v>523.06</c:v>
                </c:pt>
                <c:pt idx="56">
                  <c:v>523.06</c:v>
                </c:pt>
                <c:pt idx="57">
                  <c:v>523.06</c:v>
                </c:pt>
                <c:pt idx="58">
                  <c:v>523.06</c:v>
                </c:pt>
                <c:pt idx="59">
                  <c:v>523.06</c:v>
                </c:pt>
                <c:pt idx="60">
                  <c:v>523.06</c:v>
                </c:pt>
                <c:pt idx="61">
                  <c:v>523.06</c:v>
                </c:pt>
                <c:pt idx="62">
                  <c:v>523.06</c:v>
                </c:pt>
                <c:pt idx="63">
                  <c:v>523.06</c:v>
                </c:pt>
                <c:pt idx="64">
                  <c:v>523.06</c:v>
                </c:pt>
                <c:pt idx="65">
                  <c:v>523.06</c:v>
                </c:pt>
                <c:pt idx="66">
                  <c:v>523.06</c:v>
                </c:pt>
                <c:pt idx="67">
                  <c:v>523.06</c:v>
                </c:pt>
                <c:pt idx="68">
                  <c:v>523.06</c:v>
                </c:pt>
                <c:pt idx="69">
                  <c:v>523.06</c:v>
                </c:pt>
                <c:pt idx="70">
                  <c:v>523.06</c:v>
                </c:pt>
                <c:pt idx="71">
                  <c:v>523.06</c:v>
                </c:pt>
                <c:pt idx="72">
                  <c:v>523.06</c:v>
                </c:pt>
                <c:pt idx="73">
                  <c:v>523.06</c:v>
                </c:pt>
                <c:pt idx="74">
                  <c:v>523.06</c:v>
                </c:pt>
                <c:pt idx="75">
                  <c:v>523.06</c:v>
                </c:pt>
                <c:pt idx="76">
                  <c:v>523.06</c:v>
                </c:pt>
                <c:pt idx="77">
                  <c:v>523.06</c:v>
                </c:pt>
                <c:pt idx="78">
                  <c:v>523.06</c:v>
                </c:pt>
                <c:pt idx="79">
                  <c:v>523.06</c:v>
                </c:pt>
                <c:pt idx="80">
                  <c:v>523.06</c:v>
                </c:pt>
                <c:pt idx="81">
                  <c:v>523.06</c:v>
                </c:pt>
                <c:pt idx="82">
                  <c:v>523.06</c:v>
                </c:pt>
                <c:pt idx="83">
                  <c:v>523.06</c:v>
                </c:pt>
                <c:pt idx="84">
                  <c:v>523.06</c:v>
                </c:pt>
                <c:pt idx="85">
                  <c:v>523.06</c:v>
                </c:pt>
                <c:pt idx="86">
                  <c:v>523.06</c:v>
                </c:pt>
                <c:pt idx="87">
                  <c:v>523.06</c:v>
                </c:pt>
                <c:pt idx="88">
                  <c:v>523.06</c:v>
                </c:pt>
                <c:pt idx="89">
                  <c:v>523.06</c:v>
                </c:pt>
                <c:pt idx="90">
                  <c:v>523.06</c:v>
                </c:pt>
                <c:pt idx="91">
                  <c:v>523.06</c:v>
                </c:pt>
                <c:pt idx="92">
                  <c:v>523.06</c:v>
                </c:pt>
                <c:pt idx="93">
                  <c:v>523.06</c:v>
                </c:pt>
                <c:pt idx="94">
                  <c:v>523.06</c:v>
                </c:pt>
                <c:pt idx="95">
                  <c:v>523.06</c:v>
                </c:pt>
                <c:pt idx="96">
                  <c:v>523.06</c:v>
                </c:pt>
                <c:pt idx="97">
                  <c:v>523.06</c:v>
                </c:pt>
                <c:pt idx="98">
                  <c:v>523.06</c:v>
                </c:pt>
                <c:pt idx="99">
                  <c:v>523.06</c:v>
                </c:pt>
                <c:pt idx="100">
                  <c:v>523.06</c:v>
                </c:pt>
                <c:pt idx="101">
                  <c:v>523.06</c:v>
                </c:pt>
                <c:pt idx="102">
                  <c:v>523.06</c:v>
                </c:pt>
                <c:pt idx="103">
                  <c:v>523.06</c:v>
                </c:pt>
                <c:pt idx="104">
                  <c:v>523.06</c:v>
                </c:pt>
                <c:pt idx="105">
                  <c:v>523.06</c:v>
                </c:pt>
                <c:pt idx="106">
                  <c:v>523.06</c:v>
                </c:pt>
                <c:pt idx="107">
                  <c:v>523.06</c:v>
                </c:pt>
                <c:pt idx="108">
                  <c:v>523.06</c:v>
                </c:pt>
                <c:pt idx="109">
                  <c:v>523.06</c:v>
                </c:pt>
                <c:pt idx="110">
                  <c:v>523.06</c:v>
                </c:pt>
                <c:pt idx="111">
                  <c:v>523.06</c:v>
                </c:pt>
                <c:pt idx="112">
                  <c:v>523.06</c:v>
                </c:pt>
                <c:pt idx="113">
                  <c:v>523.06</c:v>
                </c:pt>
                <c:pt idx="114">
                  <c:v>523.06</c:v>
                </c:pt>
                <c:pt idx="115">
                  <c:v>523.06</c:v>
                </c:pt>
                <c:pt idx="116">
                  <c:v>523.06</c:v>
                </c:pt>
                <c:pt idx="117">
                  <c:v>523.06</c:v>
                </c:pt>
                <c:pt idx="118">
                  <c:v>523.06</c:v>
                </c:pt>
                <c:pt idx="119">
                  <c:v>523.06</c:v>
                </c:pt>
                <c:pt idx="120">
                  <c:v>523.06</c:v>
                </c:pt>
                <c:pt idx="121">
                  <c:v>523.06</c:v>
                </c:pt>
                <c:pt idx="122">
                  <c:v>523.06</c:v>
                </c:pt>
                <c:pt idx="123">
                  <c:v>523.06</c:v>
                </c:pt>
                <c:pt idx="124">
                  <c:v>523.06</c:v>
                </c:pt>
                <c:pt idx="125">
                  <c:v>523.06</c:v>
                </c:pt>
                <c:pt idx="126">
                  <c:v>523.06</c:v>
                </c:pt>
                <c:pt idx="127">
                  <c:v>523.06</c:v>
                </c:pt>
                <c:pt idx="128">
                  <c:v>523.06</c:v>
                </c:pt>
                <c:pt idx="129">
                  <c:v>523.06</c:v>
                </c:pt>
                <c:pt idx="130">
                  <c:v>523.06</c:v>
                </c:pt>
                <c:pt idx="131">
                  <c:v>523.06</c:v>
                </c:pt>
                <c:pt idx="132">
                  <c:v>523.06</c:v>
                </c:pt>
                <c:pt idx="133">
                  <c:v>523.06</c:v>
                </c:pt>
                <c:pt idx="134">
                  <c:v>523.06</c:v>
                </c:pt>
                <c:pt idx="135">
                  <c:v>523.06</c:v>
                </c:pt>
                <c:pt idx="136">
                  <c:v>523.06</c:v>
                </c:pt>
                <c:pt idx="137">
                  <c:v>523.06</c:v>
                </c:pt>
                <c:pt idx="138">
                  <c:v>523.06</c:v>
                </c:pt>
                <c:pt idx="139">
                  <c:v>523.06</c:v>
                </c:pt>
                <c:pt idx="140">
                  <c:v>523.06</c:v>
                </c:pt>
                <c:pt idx="141">
                  <c:v>523.06</c:v>
                </c:pt>
                <c:pt idx="142">
                  <c:v>523.06</c:v>
                </c:pt>
                <c:pt idx="143">
                  <c:v>523.06</c:v>
                </c:pt>
                <c:pt idx="144">
                  <c:v>523.06</c:v>
                </c:pt>
                <c:pt idx="145">
                  <c:v>523.06</c:v>
                </c:pt>
                <c:pt idx="146">
                  <c:v>523.06</c:v>
                </c:pt>
                <c:pt idx="147">
                  <c:v>523.06</c:v>
                </c:pt>
                <c:pt idx="148">
                  <c:v>523.06</c:v>
                </c:pt>
                <c:pt idx="149">
                  <c:v>523.06</c:v>
                </c:pt>
                <c:pt idx="150">
                  <c:v>523.06</c:v>
                </c:pt>
                <c:pt idx="151">
                  <c:v>523.06</c:v>
                </c:pt>
                <c:pt idx="152">
                  <c:v>523.06</c:v>
                </c:pt>
                <c:pt idx="153">
                  <c:v>523.06</c:v>
                </c:pt>
                <c:pt idx="154">
                  <c:v>523.06</c:v>
                </c:pt>
              </c:numCache>
            </c:numRef>
          </c:yVal>
        </c:ser>
        <c:axId val="81357882"/>
        <c:axId val="81357883"/>
      </c:scatterChart>
      <c:valAx>
        <c:axId val="8135788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83"/>
        <c:crosses val="autoZero"/>
      </c:valAx>
      <c:valAx>
        <c:axId val="8135788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8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Util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1.02</c:v>
                </c:pt>
                <c:pt idx="1">
                  <c:v>2.12</c:v>
                </c:pt>
                <c:pt idx="2">
                  <c:v>3.22</c:v>
                </c:pt>
                <c:pt idx="3">
                  <c:v>4.09</c:v>
                </c:pt>
                <c:pt idx="4">
                  <c:v>0.99</c:v>
                </c:pt>
                <c:pt idx="5">
                  <c:v>2.81</c:v>
                </c:pt>
                <c:pt idx="6">
                  <c:v>4.59</c:v>
                </c:pt>
                <c:pt idx="7">
                  <c:v>1.91</c:v>
                </c:pt>
                <c:pt idx="8">
                  <c:v>2.7</c:v>
                </c:pt>
                <c:pt idx="9">
                  <c:v>1.43</c:v>
                </c:pt>
                <c:pt idx="10">
                  <c:v>1.36</c:v>
                </c:pt>
                <c:pt idx="11">
                  <c:v>0.88</c:v>
                </c:pt>
                <c:pt idx="12">
                  <c:v>0.59</c:v>
                </c:pt>
                <c:pt idx="13">
                  <c:v>1.58</c:v>
                </c:pt>
                <c:pt idx="14">
                  <c:v>0.4</c:v>
                </c:pt>
                <c:pt idx="15">
                  <c:v>3.62</c:v>
                </c:pt>
                <c:pt idx="16">
                  <c:v>5.67</c:v>
                </c:pt>
                <c:pt idx="17">
                  <c:v>0.0</c:v>
                </c:pt>
                <c:pt idx="18">
                  <c:v>2.89</c:v>
                </c:pt>
                <c:pt idx="19">
                  <c:v>3.74</c:v>
                </c:pt>
                <c:pt idx="20">
                  <c:v>3.95</c:v>
                </c:pt>
                <c:pt idx="21">
                  <c:v>0.93</c:v>
                </c:pt>
                <c:pt idx="22">
                  <c:v>1.31</c:v>
                </c:pt>
                <c:pt idx="23">
                  <c:v>2.04</c:v>
                </c:pt>
                <c:pt idx="24">
                  <c:v>0.75</c:v>
                </c:pt>
                <c:pt idx="25">
                  <c:v>1.63</c:v>
                </c:pt>
                <c:pt idx="26">
                  <c:v>2.84</c:v>
                </c:pt>
                <c:pt idx="27">
                  <c:v>5.07</c:v>
                </c:pt>
                <c:pt idx="28">
                  <c:v>3.84</c:v>
                </c:pt>
                <c:pt idx="29">
                  <c:v>0.45</c:v>
                </c:pt>
                <c:pt idx="30">
                  <c:v>2.41</c:v>
                </c:pt>
                <c:pt idx="31">
                  <c:v>4.44</c:v>
                </c:pt>
                <c:pt idx="32">
                  <c:v>4.69</c:v>
                </c:pt>
                <c:pt idx="33">
                  <c:v>1.68</c:v>
                </c:pt>
                <c:pt idx="34">
                  <c:v>3.14</c:v>
                </c:pt>
                <c:pt idx="35">
                  <c:v>4.01</c:v>
                </c:pt>
                <c:pt idx="36">
                  <c:v>1.91</c:v>
                </c:pt>
                <c:pt idx="37">
                  <c:v>0.5</c:v>
                </c:pt>
                <c:pt idx="38">
                  <c:v>2.02</c:v>
                </c:pt>
                <c:pt idx="39">
                  <c:v>4.92</c:v>
                </c:pt>
                <c:pt idx="40">
                  <c:v>3.87</c:v>
                </c:pt>
                <c:pt idx="41">
                  <c:v>1.69</c:v>
                </c:pt>
                <c:pt idx="42">
                  <c:v>3.44</c:v>
                </c:pt>
                <c:pt idx="43">
                  <c:v>4.62</c:v>
                </c:pt>
                <c:pt idx="44">
                  <c:v>3.17</c:v>
                </c:pt>
                <c:pt idx="45">
                  <c:v>2.76</c:v>
                </c:pt>
                <c:pt idx="46">
                  <c:v>2.14</c:v>
                </c:pt>
                <c:pt idx="47">
                  <c:v>4.16</c:v>
                </c:pt>
                <c:pt idx="48">
                  <c:v>5.05</c:v>
                </c:pt>
                <c:pt idx="49">
                  <c:v>1.88</c:v>
                </c:pt>
                <c:pt idx="50">
                  <c:v>2.59</c:v>
                </c:pt>
                <c:pt idx="51">
                  <c:v>5.46</c:v>
                </c:pt>
                <c:pt idx="52">
                  <c:v>3.73</c:v>
                </c:pt>
                <c:pt idx="53">
                  <c:v>0.48</c:v>
                </c:pt>
                <c:pt idx="54">
                  <c:v>2.52</c:v>
                </c:pt>
                <c:pt idx="55">
                  <c:v>3.5</c:v>
                </c:pt>
                <c:pt idx="56">
                  <c:v>2.54</c:v>
                </c:pt>
                <c:pt idx="57">
                  <c:v>2.49</c:v>
                </c:pt>
                <c:pt idx="58">
                  <c:v>0.0</c:v>
                </c:pt>
                <c:pt idx="59">
                  <c:v>2.12</c:v>
                </c:pt>
                <c:pt idx="60">
                  <c:v>3.49</c:v>
                </c:pt>
                <c:pt idx="61">
                  <c:v>3.15</c:v>
                </c:pt>
                <c:pt idx="62">
                  <c:v>0.26</c:v>
                </c:pt>
                <c:pt idx="63">
                  <c:v>3.83</c:v>
                </c:pt>
                <c:pt idx="64">
                  <c:v>2.72</c:v>
                </c:pt>
                <c:pt idx="65">
                  <c:v>3.72</c:v>
                </c:pt>
                <c:pt idx="66">
                  <c:v>1.95</c:v>
                </c:pt>
                <c:pt idx="67">
                  <c:v>2.23</c:v>
                </c:pt>
                <c:pt idx="68">
                  <c:v>0.61</c:v>
                </c:pt>
                <c:pt idx="69">
                  <c:v>1.72</c:v>
                </c:pt>
                <c:pt idx="70">
                  <c:v>3.45</c:v>
                </c:pt>
                <c:pt idx="71">
                  <c:v>2.92</c:v>
                </c:pt>
                <c:pt idx="72">
                  <c:v>3.47</c:v>
                </c:pt>
                <c:pt idx="73">
                  <c:v>0.0</c:v>
                </c:pt>
                <c:pt idx="74">
                  <c:v>2.15</c:v>
                </c:pt>
                <c:pt idx="75">
                  <c:v>4.08</c:v>
                </c:pt>
                <c:pt idx="76">
                  <c:v>2.14</c:v>
                </c:pt>
                <c:pt idx="77">
                  <c:v>0.71</c:v>
                </c:pt>
                <c:pt idx="78">
                  <c:v>1.29</c:v>
                </c:pt>
                <c:pt idx="79">
                  <c:v>4.57</c:v>
                </c:pt>
                <c:pt idx="80">
                  <c:v>3.1</c:v>
                </c:pt>
                <c:pt idx="81">
                  <c:v>1.98</c:v>
                </c:pt>
                <c:pt idx="82">
                  <c:v>2.68</c:v>
                </c:pt>
                <c:pt idx="83">
                  <c:v>3.57</c:v>
                </c:pt>
                <c:pt idx="84">
                  <c:v>2.38</c:v>
                </c:pt>
                <c:pt idx="85">
                  <c:v>2.29</c:v>
                </c:pt>
                <c:pt idx="86">
                  <c:v>4.02</c:v>
                </c:pt>
                <c:pt idx="87">
                  <c:v>5.76</c:v>
                </c:pt>
                <c:pt idx="88">
                  <c:v>3.72</c:v>
                </c:pt>
                <c:pt idx="89">
                  <c:v>3.07</c:v>
                </c:pt>
                <c:pt idx="90">
                  <c:v>3.16</c:v>
                </c:pt>
                <c:pt idx="91">
                  <c:v>2.27</c:v>
                </c:pt>
                <c:pt idx="92">
                  <c:v>2.78</c:v>
                </c:pt>
                <c:pt idx="93">
                  <c:v>1.2</c:v>
                </c:pt>
                <c:pt idx="94">
                  <c:v>0.9</c:v>
                </c:pt>
                <c:pt idx="95">
                  <c:v>1.18</c:v>
                </c:pt>
                <c:pt idx="96">
                  <c:v>1.05</c:v>
                </c:pt>
                <c:pt idx="97">
                  <c:v>0.74</c:v>
                </c:pt>
                <c:pt idx="98">
                  <c:v>1.91</c:v>
                </c:pt>
                <c:pt idx="99">
                  <c:v>2.93</c:v>
                </c:pt>
                <c:pt idx="100">
                  <c:v>1.8</c:v>
                </c:pt>
                <c:pt idx="101">
                  <c:v>2.61</c:v>
                </c:pt>
                <c:pt idx="102">
                  <c:v>0.26</c:v>
                </c:pt>
                <c:pt idx="103">
                  <c:v>2.29</c:v>
                </c:pt>
                <c:pt idx="104">
                  <c:v>2.63</c:v>
                </c:pt>
                <c:pt idx="105">
                  <c:v>2.94</c:v>
                </c:pt>
                <c:pt idx="106">
                  <c:v>2.96</c:v>
                </c:pt>
                <c:pt idx="107">
                  <c:v>4.01</c:v>
                </c:pt>
                <c:pt idx="108">
                  <c:v>2.81</c:v>
                </c:pt>
                <c:pt idx="109">
                  <c:v>2.44</c:v>
                </c:pt>
                <c:pt idx="110">
                  <c:v>3.04</c:v>
                </c:pt>
                <c:pt idx="111">
                  <c:v>7.4</c:v>
                </c:pt>
                <c:pt idx="112">
                  <c:v>1.97</c:v>
                </c:pt>
                <c:pt idx="113">
                  <c:v>3.05</c:v>
                </c:pt>
                <c:pt idx="114">
                  <c:v>4.31</c:v>
                </c:pt>
                <c:pt idx="115">
                  <c:v>1.22</c:v>
                </c:pt>
                <c:pt idx="116">
                  <c:v>3.77</c:v>
                </c:pt>
                <c:pt idx="117">
                  <c:v>3.09</c:v>
                </c:pt>
                <c:pt idx="118">
                  <c:v>2.15</c:v>
                </c:pt>
                <c:pt idx="119">
                  <c:v>0.16</c:v>
                </c:pt>
                <c:pt idx="120">
                  <c:v>0.31</c:v>
                </c:pt>
                <c:pt idx="121">
                  <c:v>3.14</c:v>
                </c:pt>
                <c:pt idx="122">
                  <c:v>3.73</c:v>
                </c:pt>
                <c:pt idx="123">
                  <c:v>2.75</c:v>
                </c:pt>
                <c:pt idx="124">
                  <c:v>1.25</c:v>
                </c:pt>
                <c:pt idx="125">
                  <c:v>1.46</c:v>
                </c:pt>
                <c:pt idx="126">
                  <c:v>3.31</c:v>
                </c:pt>
                <c:pt idx="127">
                  <c:v>0.83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0.17</c:v>
                </c:pt>
                <c:pt idx="139">
                  <c:v>0.0</c:v>
                </c:pt>
                <c:pt idx="140">
                  <c:v>0.15</c:v>
                </c:pt>
                <c:pt idx="141">
                  <c:v>0.29</c:v>
                </c:pt>
                <c:pt idx="142">
                  <c:v>0.14</c:v>
                </c:pt>
                <c:pt idx="143">
                  <c:v>0.0</c:v>
                </c:pt>
                <c:pt idx="144">
                  <c:v>0.0</c:v>
                </c:pt>
                <c:pt idx="145">
                  <c:v>1.54</c:v>
                </c:pt>
                <c:pt idx="146">
                  <c:v>1.08</c:v>
                </c:pt>
                <c:pt idx="147">
                  <c:v>1.05</c:v>
                </c:pt>
                <c:pt idx="148">
                  <c:v>2.16</c:v>
                </c:pt>
                <c:pt idx="149">
                  <c:v>1.45</c:v>
                </c:pt>
                <c:pt idx="150">
                  <c:v>1.7</c:v>
                </c:pt>
                <c:pt idx="151">
                  <c:v>2.25</c:v>
                </c:pt>
                <c:pt idx="152">
                  <c:v>0.6</c:v>
                </c:pt>
                <c:pt idx="153">
                  <c:v>1.27</c:v>
                </c:pt>
                <c:pt idx="154">
                  <c:v>0.86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Utilization (%)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2.21</c:v>
                </c:pt>
                <c:pt idx="1">
                  <c:v>2.21</c:v>
                </c:pt>
                <c:pt idx="2">
                  <c:v>2.21</c:v>
                </c:pt>
                <c:pt idx="3">
                  <c:v>2.21</c:v>
                </c:pt>
                <c:pt idx="4">
                  <c:v>2.21</c:v>
                </c:pt>
                <c:pt idx="5">
                  <c:v>2.21</c:v>
                </c:pt>
                <c:pt idx="6">
                  <c:v>2.21</c:v>
                </c:pt>
                <c:pt idx="7">
                  <c:v>2.21</c:v>
                </c:pt>
                <c:pt idx="8">
                  <c:v>2.21</c:v>
                </c:pt>
                <c:pt idx="9">
                  <c:v>2.21</c:v>
                </c:pt>
                <c:pt idx="10">
                  <c:v>2.21</c:v>
                </c:pt>
                <c:pt idx="11">
                  <c:v>2.21</c:v>
                </c:pt>
                <c:pt idx="12">
                  <c:v>2.21</c:v>
                </c:pt>
                <c:pt idx="13">
                  <c:v>2.21</c:v>
                </c:pt>
                <c:pt idx="14">
                  <c:v>2.21</c:v>
                </c:pt>
                <c:pt idx="15">
                  <c:v>2.21</c:v>
                </c:pt>
                <c:pt idx="16">
                  <c:v>2.21</c:v>
                </c:pt>
                <c:pt idx="17">
                  <c:v>2.21</c:v>
                </c:pt>
                <c:pt idx="18">
                  <c:v>2.21</c:v>
                </c:pt>
                <c:pt idx="19">
                  <c:v>2.21</c:v>
                </c:pt>
                <c:pt idx="20">
                  <c:v>2.21</c:v>
                </c:pt>
                <c:pt idx="21">
                  <c:v>2.21</c:v>
                </c:pt>
                <c:pt idx="22">
                  <c:v>2.21</c:v>
                </c:pt>
                <c:pt idx="23">
                  <c:v>2.21</c:v>
                </c:pt>
                <c:pt idx="24">
                  <c:v>2.21</c:v>
                </c:pt>
                <c:pt idx="25">
                  <c:v>2.21</c:v>
                </c:pt>
                <c:pt idx="26">
                  <c:v>2.21</c:v>
                </c:pt>
                <c:pt idx="27">
                  <c:v>2.21</c:v>
                </c:pt>
                <c:pt idx="28">
                  <c:v>2.21</c:v>
                </c:pt>
                <c:pt idx="29">
                  <c:v>2.21</c:v>
                </c:pt>
                <c:pt idx="30">
                  <c:v>2.21</c:v>
                </c:pt>
                <c:pt idx="31">
                  <c:v>2.21</c:v>
                </c:pt>
                <c:pt idx="32">
                  <c:v>2.21</c:v>
                </c:pt>
                <c:pt idx="33">
                  <c:v>2.21</c:v>
                </c:pt>
                <c:pt idx="34">
                  <c:v>2.21</c:v>
                </c:pt>
                <c:pt idx="35">
                  <c:v>2.21</c:v>
                </c:pt>
                <c:pt idx="36">
                  <c:v>2.21</c:v>
                </c:pt>
                <c:pt idx="37">
                  <c:v>2.21</c:v>
                </c:pt>
                <c:pt idx="38">
                  <c:v>2.21</c:v>
                </c:pt>
                <c:pt idx="39">
                  <c:v>2.21</c:v>
                </c:pt>
                <c:pt idx="40">
                  <c:v>2.21</c:v>
                </c:pt>
                <c:pt idx="41">
                  <c:v>2.21</c:v>
                </c:pt>
                <c:pt idx="42">
                  <c:v>2.21</c:v>
                </c:pt>
                <c:pt idx="43">
                  <c:v>2.21</c:v>
                </c:pt>
                <c:pt idx="44">
                  <c:v>2.21</c:v>
                </c:pt>
                <c:pt idx="45">
                  <c:v>2.21</c:v>
                </c:pt>
                <c:pt idx="46">
                  <c:v>2.21</c:v>
                </c:pt>
                <c:pt idx="47">
                  <c:v>2.21</c:v>
                </c:pt>
                <c:pt idx="48">
                  <c:v>2.21</c:v>
                </c:pt>
                <c:pt idx="49">
                  <c:v>2.21</c:v>
                </c:pt>
                <c:pt idx="50">
                  <c:v>2.21</c:v>
                </c:pt>
                <c:pt idx="51">
                  <c:v>2.21</c:v>
                </c:pt>
                <c:pt idx="52">
                  <c:v>2.21</c:v>
                </c:pt>
                <c:pt idx="53">
                  <c:v>2.21</c:v>
                </c:pt>
                <c:pt idx="54">
                  <c:v>2.21</c:v>
                </c:pt>
                <c:pt idx="55">
                  <c:v>2.21</c:v>
                </c:pt>
                <c:pt idx="56">
                  <c:v>2.21</c:v>
                </c:pt>
                <c:pt idx="57">
                  <c:v>2.21</c:v>
                </c:pt>
                <c:pt idx="58">
                  <c:v>2.21</c:v>
                </c:pt>
                <c:pt idx="59">
                  <c:v>2.21</c:v>
                </c:pt>
                <c:pt idx="60">
                  <c:v>2.21</c:v>
                </c:pt>
                <c:pt idx="61">
                  <c:v>2.21</c:v>
                </c:pt>
                <c:pt idx="62">
                  <c:v>2.21</c:v>
                </c:pt>
                <c:pt idx="63">
                  <c:v>2.21</c:v>
                </c:pt>
                <c:pt idx="64">
                  <c:v>2.21</c:v>
                </c:pt>
                <c:pt idx="65">
                  <c:v>2.21</c:v>
                </c:pt>
                <c:pt idx="66">
                  <c:v>2.21</c:v>
                </c:pt>
                <c:pt idx="67">
                  <c:v>2.21</c:v>
                </c:pt>
                <c:pt idx="68">
                  <c:v>2.21</c:v>
                </c:pt>
                <c:pt idx="69">
                  <c:v>2.21</c:v>
                </c:pt>
                <c:pt idx="70">
                  <c:v>2.21</c:v>
                </c:pt>
                <c:pt idx="71">
                  <c:v>2.21</c:v>
                </c:pt>
                <c:pt idx="72">
                  <c:v>2.21</c:v>
                </c:pt>
                <c:pt idx="73">
                  <c:v>2.21</c:v>
                </c:pt>
                <c:pt idx="74">
                  <c:v>2.21</c:v>
                </c:pt>
                <c:pt idx="75">
                  <c:v>2.21</c:v>
                </c:pt>
                <c:pt idx="76">
                  <c:v>2.21</c:v>
                </c:pt>
                <c:pt idx="77">
                  <c:v>2.21</c:v>
                </c:pt>
                <c:pt idx="78">
                  <c:v>2.21</c:v>
                </c:pt>
                <c:pt idx="79">
                  <c:v>2.21</c:v>
                </c:pt>
                <c:pt idx="80">
                  <c:v>2.21</c:v>
                </c:pt>
                <c:pt idx="81">
                  <c:v>2.21</c:v>
                </c:pt>
                <c:pt idx="82">
                  <c:v>2.21</c:v>
                </c:pt>
                <c:pt idx="83">
                  <c:v>2.21</c:v>
                </c:pt>
                <c:pt idx="84">
                  <c:v>2.21</c:v>
                </c:pt>
                <c:pt idx="85">
                  <c:v>2.21</c:v>
                </c:pt>
                <c:pt idx="86">
                  <c:v>2.21</c:v>
                </c:pt>
                <c:pt idx="87">
                  <c:v>2.21</c:v>
                </c:pt>
                <c:pt idx="88">
                  <c:v>2.21</c:v>
                </c:pt>
                <c:pt idx="89">
                  <c:v>2.21</c:v>
                </c:pt>
                <c:pt idx="90">
                  <c:v>2.21</c:v>
                </c:pt>
                <c:pt idx="91">
                  <c:v>2.21</c:v>
                </c:pt>
                <c:pt idx="92">
                  <c:v>2.21</c:v>
                </c:pt>
                <c:pt idx="93">
                  <c:v>2.21</c:v>
                </c:pt>
                <c:pt idx="94">
                  <c:v>2.21</c:v>
                </c:pt>
                <c:pt idx="95">
                  <c:v>2.21</c:v>
                </c:pt>
                <c:pt idx="96">
                  <c:v>2.21</c:v>
                </c:pt>
                <c:pt idx="97">
                  <c:v>2.21</c:v>
                </c:pt>
                <c:pt idx="98">
                  <c:v>2.21</c:v>
                </c:pt>
                <c:pt idx="99">
                  <c:v>2.21</c:v>
                </c:pt>
                <c:pt idx="100">
                  <c:v>2.21</c:v>
                </c:pt>
                <c:pt idx="101">
                  <c:v>2.21</c:v>
                </c:pt>
                <c:pt idx="102">
                  <c:v>2.21</c:v>
                </c:pt>
                <c:pt idx="103">
                  <c:v>2.21</c:v>
                </c:pt>
                <c:pt idx="104">
                  <c:v>2.21</c:v>
                </c:pt>
                <c:pt idx="105">
                  <c:v>2.21</c:v>
                </c:pt>
                <c:pt idx="106">
                  <c:v>2.21</c:v>
                </c:pt>
                <c:pt idx="107">
                  <c:v>2.21</c:v>
                </c:pt>
                <c:pt idx="108">
                  <c:v>2.21</c:v>
                </c:pt>
                <c:pt idx="109">
                  <c:v>2.21</c:v>
                </c:pt>
                <c:pt idx="110">
                  <c:v>2.21</c:v>
                </c:pt>
                <c:pt idx="111">
                  <c:v>2.21</c:v>
                </c:pt>
                <c:pt idx="112">
                  <c:v>2.21</c:v>
                </c:pt>
                <c:pt idx="113">
                  <c:v>2.21</c:v>
                </c:pt>
                <c:pt idx="114">
                  <c:v>2.21</c:v>
                </c:pt>
                <c:pt idx="115">
                  <c:v>2.21</c:v>
                </c:pt>
                <c:pt idx="116">
                  <c:v>2.21</c:v>
                </c:pt>
                <c:pt idx="117">
                  <c:v>2.21</c:v>
                </c:pt>
                <c:pt idx="118">
                  <c:v>2.21</c:v>
                </c:pt>
                <c:pt idx="119">
                  <c:v>2.21</c:v>
                </c:pt>
                <c:pt idx="120">
                  <c:v>2.21</c:v>
                </c:pt>
                <c:pt idx="121">
                  <c:v>2.21</c:v>
                </c:pt>
                <c:pt idx="122">
                  <c:v>2.21</c:v>
                </c:pt>
                <c:pt idx="123">
                  <c:v>2.21</c:v>
                </c:pt>
                <c:pt idx="124">
                  <c:v>2.21</c:v>
                </c:pt>
                <c:pt idx="125">
                  <c:v>2.21</c:v>
                </c:pt>
                <c:pt idx="126">
                  <c:v>2.21</c:v>
                </c:pt>
                <c:pt idx="127">
                  <c:v>2.21</c:v>
                </c:pt>
                <c:pt idx="128">
                  <c:v>2.21</c:v>
                </c:pt>
                <c:pt idx="129">
                  <c:v>2.21</c:v>
                </c:pt>
                <c:pt idx="130">
                  <c:v>2.21</c:v>
                </c:pt>
                <c:pt idx="131">
                  <c:v>2.21</c:v>
                </c:pt>
                <c:pt idx="132">
                  <c:v>2.21</c:v>
                </c:pt>
                <c:pt idx="133">
                  <c:v>2.21</c:v>
                </c:pt>
                <c:pt idx="134">
                  <c:v>2.21</c:v>
                </c:pt>
                <c:pt idx="135">
                  <c:v>2.21</c:v>
                </c:pt>
                <c:pt idx="136">
                  <c:v>2.21</c:v>
                </c:pt>
                <c:pt idx="137">
                  <c:v>2.21</c:v>
                </c:pt>
                <c:pt idx="138">
                  <c:v>2.21</c:v>
                </c:pt>
                <c:pt idx="139">
                  <c:v>2.21</c:v>
                </c:pt>
                <c:pt idx="140">
                  <c:v>2.21</c:v>
                </c:pt>
                <c:pt idx="141">
                  <c:v>2.21</c:v>
                </c:pt>
                <c:pt idx="142">
                  <c:v>2.21</c:v>
                </c:pt>
                <c:pt idx="143">
                  <c:v>2.21</c:v>
                </c:pt>
                <c:pt idx="144">
                  <c:v>2.21</c:v>
                </c:pt>
                <c:pt idx="145">
                  <c:v>2.21</c:v>
                </c:pt>
                <c:pt idx="146">
                  <c:v>2.21</c:v>
                </c:pt>
                <c:pt idx="147">
                  <c:v>2.21</c:v>
                </c:pt>
                <c:pt idx="148">
                  <c:v>2.21</c:v>
                </c:pt>
                <c:pt idx="149">
                  <c:v>2.21</c:v>
                </c:pt>
                <c:pt idx="150">
                  <c:v>2.21</c:v>
                </c:pt>
                <c:pt idx="151">
                  <c:v>2.21</c:v>
                </c:pt>
                <c:pt idx="152">
                  <c:v>2.21</c:v>
                </c:pt>
                <c:pt idx="153">
                  <c:v>2.21</c:v>
                </c:pt>
                <c:pt idx="154">
                  <c:v>2.21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Utilization (%)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4.69</c:v>
                </c:pt>
                <c:pt idx="1">
                  <c:v>4.69</c:v>
                </c:pt>
                <c:pt idx="2">
                  <c:v>4.69</c:v>
                </c:pt>
                <c:pt idx="3">
                  <c:v>4.69</c:v>
                </c:pt>
                <c:pt idx="4">
                  <c:v>4.69</c:v>
                </c:pt>
                <c:pt idx="5">
                  <c:v>4.69</c:v>
                </c:pt>
                <c:pt idx="6">
                  <c:v>4.69</c:v>
                </c:pt>
                <c:pt idx="7">
                  <c:v>4.69</c:v>
                </c:pt>
                <c:pt idx="8">
                  <c:v>4.69</c:v>
                </c:pt>
                <c:pt idx="9">
                  <c:v>4.69</c:v>
                </c:pt>
                <c:pt idx="10">
                  <c:v>4.69</c:v>
                </c:pt>
                <c:pt idx="11">
                  <c:v>4.69</c:v>
                </c:pt>
                <c:pt idx="12">
                  <c:v>4.69</c:v>
                </c:pt>
                <c:pt idx="13">
                  <c:v>4.69</c:v>
                </c:pt>
                <c:pt idx="14">
                  <c:v>4.69</c:v>
                </c:pt>
                <c:pt idx="15">
                  <c:v>4.69</c:v>
                </c:pt>
                <c:pt idx="16">
                  <c:v>4.69</c:v>
                </c:pt>
                <c:pt idx="17">
                  <c:v>4.69</c:v>
                </c:pt>
                <c:pt idx="18">
                  <c:v>4.69</c:v>
                </c:pt>
                <c:pt idx="19">
                  <c:v>4.69</c:v>
                </c:pt>
                <c:pt idx="20">
                  <c:v>4.69</c:v>
                </c:pt>
                <c:pt idx="21">
                  <c:v>4.69</c:v>
                </c:pt>
                <c:pt idx="22">
                  <c:v>4.69</c:v>
                </c:pt>
                <c:pt idx="23">
                  <c:v>4.69</c:v>
                </c:pt>
                <c:pt idx="24">
                  <c:v>4.69</c:v>
                </c:pt>
                <c:pt idx="25">
                  <c:v>4.69</c:v>
                </c:pt>
                <c:pt idx="26">
                  <c:v>4.69</c:v>
                </c:pt>
                <c:pt idx="27">
                  <c:v>4.69</c:v>
                </c:pt>
                <c:pt idx="28">
                  <c:v>4.69</c:v>
                </c:pt>
                <c:pt idx="29">
                  <c:v>4.69</c:v>
                </c:pt>
                <c:pt idx="30">
                  <c:v>4.69</c:v>
                </c:pt>
                <c:pt idx="31">
                  <c:v>4.69</c:v>
                </c:pt>
                <c:pt idx="32">
                  <c:v>4.69</c:v>
                </c:pt>
                <c:pt idx="33">
                  <c:v>4.69</c:v>
                </c:pt>
                <c:pt idx="34">
                  <c:v>4.69</c:v>
                </c:pt>
                <c:pt idx="35">
                  <c:v>4.69</c:v>
                </c:pt>
                <c:pt idx="36">
                  <c:v>4.69</c:v>
                </c:pt>
                <c:pt idx="37">
                  <c:v>4.69</c:v>
                </c:pt>
                <c:pt idx="38">
                  <c:v>4.69</c:v>
                </c:pt>
                <c:pt idx="39">
                  <c:v>4.69</c:v>
                </c:pt>
                <c:pt idx="40">
                  <c:v>4.69</c:v>
                </c:pt>
                <c:pt idx="41">
                  <c:v>4.69</c:v>
                </c:pt>
                <c:pt idx="42">
                  <c:v>4.69</c:v>
                </c:pt>
                <c:pt idx="43">
                  <c:v>4.69</c:v>
                </c:pt>
                <c:pt idx="44">
                  <c:v>4.69</c:v>
                </c:pt>
                <c:pt idx="45">
                  <c:v>4.69</c:v>
                </c:pt>
                <c:pt idx="46">
                  <c:v>4.69</c:v>
                </c:pt>
                <c:pt idx="47">
                  <c:v>4.69</c:v>
                </c:pt>
                <c:pt idx="48">
                  <c:v>4.69</c:v>
                </c:pt>
                <c:pt idx="49">
                  <c:v>4.69</c:v>
                </c:pt>
                <c:pt idx="50">
                  <c:v>4.69</c:v>
                </c:pt>
                <c:pt idx="51">
                  <c:v>4.69</c:v>
                </c:pt>
                <c:pt idx="52">
                  <c:v>4.69</c:v>
                </c:pt>
                <c:pt idx="53">
                  <c:v>4.69</c:v>
                </c:pt>
                <c:pt idx="54">
                  <c:v>4.69</c:v>
                </c:pt>
                <c:pt idx="55">
                  <c:v>4.69</c:v>
                </c:pt>
                <c:pt idx="56">
                  <c:v>4.69</c:v>
                </c:pt>
                <c:pt idx="57">
                  <c:v>4.69</c:v>
                </c:pt>
                <c:pt idx="58">
                  <c:v>4.69</c:v>
                </c:pt>
                <c:pt idx="59">
                  <c:v>4.69</c:v>
                </c:pt>
                <c:pt idx="60">
                  <c:v>4.69</c:v>
                </c:pt>
                <c:pt idx="61">
                  <c:v>4.69</c:v>
                </c:pt>
                <c:pt idx="62">
                  <c:v>4.69</c:v>
                </c:pt>
                <c:pt idx="63">
                  <c:v>4.69</c:v>
                </c:pt>
                <c:pt idx="64">
                  <c:v>4.69</c:v>
                </c:pt>
                <c:pt idx="65">
                  <c:v>4.69</c:v>
                </c:pt>
                <c:pt idx="66">
                  <c:v>4.69</c:v>
                </c:pt>
                <c:pt idx="67">
                  <c:v>4.69</c:v>
                </c:pt>
                <c:pt idx="68">
                  <c:v>4.69</c:v>
                </c:pt>
                <c:pt idx="69">
                  <c:v>4.69</c:v>
                </c:pt>
                <c:pt idx="70">
                  <c:v>4.69</c:v>
                </c:pt>
                <c:pt idx="71">
                  <c:v>4.69</c:v>
                </c:pt>
                <c:pt idx="72">
                  <c:v>4.69</c:v>
                </c:pt>
                <c:pt idx="73">
                  <c:v>4.69</c:v>
                </c:pt>
                <c:pt idx="74">
                  <c:v>4.69</c:v>
                </c:pt>
                <c:pt idx="75">
                  <c:v>4.69</c:v>
                </c:pt>
                <c:pt idx="76">
                  <c:v>4.69</c:v>
                </c:pt>
                <c:pt idx="77">
                  <c:v>4.69</c:v>
                </c:pt>
                <c:pt idx="78">
                  <c:v>4.69</c:v>
                </c:pt>
                <c:pt idx="79">
                  <c:v>4.69</c:v>
                </c:pt>
                <c:pt idx="80">
                  <c:v>4.69</c:v>
                </c:pt>
                <c:pt idx="81">
                  <c:v>4.69</c:v>
                </c:pt>
                <c:pt idx="82">
                  <c:v>4.69</c:v>
                </c:pt>
                <c:pt idx="83">
                  <c:v>4.69</c:v>
                </c:pt>
                <c:pt idx="84">
                  <c:v>4.69</c:v>
                </c:pt>
                <c:pt idx="85">
                  <c:v>4.69</c:v>
                </c:pt>
                <c:pt idx="86">
                  <c:v>4.69</c:v>
                </c:pt>
                <c:pt idx="87">
                  <c:v>4.69</c:v>
                </c:pt>
                <c:pt idx="88">
                  <c:v>4.69</c:v>
                </c:pt>
                <c:pt idx="89">
                  <c:v>4.69</c:v>
                </c:pt>
                <c:pt idx="90">
                  <c:v>4.69</c:v>
                </c:pt>
                <c:pt idx="91">
                  <c:v>4.69</c:v>
                </c:pt>
                <c:pt idx="92">
                  <c:v>4.69</c:v>
                </c:pt>
                <c:pt idx="93">
                  <c:v>4.69</c:v>
                </c:pt>
                <c:pt idx="94">
                  <c:v>4.69</c:v>
                </c:pt>
                <c:pt idx="95">
                  <c:v>4.69</c:v>
                </c:pt>
                <c:pt idx="96">
                  <c:v>4.69</c:v>
                </c:pt>
                <c:pt idx="97">
                  <c:v>4.69</c:v>
                </c:pt>
                <c:pt idx="98">
                  <c:v>4.69</c:v>
                </c:pt>
                <c:pt idx="99">
                  <c:v>4.69</c:v>
                </c:pt>
                <c:pt idx="100">
                  <c:v>4.69</c:v>
                </c:pt>
                <c:pt idx="101">
                  <c:v>4.69</c:v>
                </c:pt>
                <c:pt idx="102">
                  <c:v>4.69</c:v>
                </c:pt>
                <c:pt idx="103">
                  <c:v>4.69</c:v>
                </c:pt>
                <c:pt idx="104">
                  <c:v>4.69</c:v>
                </c:pt>
                <c:pt idx="105">
                  <c:v>4.69</c:v>
                </c:pt>
                <c:pt idx="106">
                  <c:v>4.69</c:v>
                </c:pt>
                <c:pt idx="107">
                  <c:v>4.69</c:v>
                </c:pt>
                <c:pt idx="108">
                  <c:v>4.69</c:v>
                </c:pt>
                <c:pt idx="109">
                  <c:v>4.69</c:v>
                </c:pt>
                <c:pt idx="110">
                  <c:v>4.69</c:v>
                </c:pt>
                <c:pt idx="111">
                  <c:v>4.69</c:v>
                </c:pt>
                <c:pt idx="112">
                  <c:v>4.69</c:v>
                </c:pt>
                <c:pt idx="113">
                  <c:v>4.69</c:v>
                </c:pt>
                <c:pt idx="114">
                  <c:v>4.69</c:v>
                </c:pt>
                <c:pt idx="115">
                  <c:v>4.69</c:v>
                </c:pt>
                <c:pt idx="116">
                  <c:v>4.69</c:v>
                </c:pt>
                <c:pt idx="117">
                  <c:v>4.69</c:v>
                </c:pt>
                <c:pt idx="118">
                  <c:v>4.69</c:v>
                </c:pt>
                <c:pt idx="119">
                  <c:v>4.69</c:v>
                </c:pt>
                <c:pt idx="120">
                  <c:v>4.69</c:v>
                </c:pt>
                <c:pt idx="121">
                  <c:v>4.69</c:v>
                </c:pt>
                <c:pt idx="122">
                  <c:v>4.69</c:v>
                </c:pt>
                <c:pt idx="123">
                  <c:v>4.69</c:v>
                </c:pt>
                <c:pt idx="124">
                  <c:v>4.69</c:v>
                </c:pt>
                <c:pt idx="125">
                  <c:v>4.69</c:v>
                </c:pt>
                <c:pt idx="126">
                  <c:v>4.69</c:v>
                </c:pt>
                <c:pt idx="127">
                  <c:v>4.69</c:v>
                </c:pt>
                <c:pt idx="128">
                  <c:v>4.69</c:v>
                </c:pt>
                <c:pt idx="129">
                  <c:v>4.69</c:v>
                </c:pt>
                <c:pt idx="130">
                  <c:v>4.69</c:v>
                </c:pt>
                <c:pt idx="131">
                  <c:v>4.69</c:v>
                </c:pt>
                <c:pt idx="132">
                  <c:v>4.69</c:v>
                </c:pt>
                <c:pt idx="133">
                  <c:v>4.69</c:v>
                </c:pt>
                <c:pt idx="134">
                  <c:v>4.69</c:v>
                </c:pt>
                <c:pt idx="135">
                  <c:v>4.69</c:v>
                </c:pt>
                <c:pt idx="136">
                  <c:v>4.69</c:v>
                </c:pt>
                <c:pt idx="137">
                  <c:v>4.69</c:v>
                </c:pt>
                <c:pt idx="138">
                  <c:v>4.69</c:v>
                </c:pt>
                <c:pt idx="139">
                  <c:v>4.69</c:v>
                </c:pt>
                <c:pt idx="140">
                  <c:v>4.69</c:v>
                </c:pt>
                <c:pt idx="141">
                  <c:v>4.69</c:v>
                </c:pt>
                <c:pt idx="142">
                  <c:v>4.69</c:v>
                </c:pt>
                <c:pt idx="143">
                  <c:v>4.69</c:v>
                </c:pt>
                <c:pt idx="144">
                  <c:v>4.69</c:v>
                </c:pt>
                <c:pt idx="145">
                  <c:v>4.69</c:v>
                </c:pt>
                <c:pt idx="146">
                  <c:v>4.69</c:v>
                </c:pt>
                <c:pt idx="147">
                  <c:v>4.69</c:v>
                </c:pt>
                <c:pt idx="148">
                  <c:v>4.69</c:v>
                </c:pt>
                <c:pt idx="149">
                  <c:v>4.69</c:v>
                </c:pt>
                <c:pt idx="150">
                  <c:v>4.69</c:v>
                </c:pt>
                <c:pt idx="151">
                  <c:v>4.69</c:v>
                </c:pt>
                <c:pt idx="152">
                  <c:v>4.69</c:v>
                </c:pt>
                <c:pt idx="153">
                  <c:v>4.69</c:v>
                </c:pt>
                <c:pt idx="154">
                  <c:v>4.69</c:v>
                </c:pt>
              </c:numCache>
            </c:numRef>
          </c:yVal>
        </c:ser>
        <c:axId val="81357884"/>
        <c:axId val="81357885"/>
      </c:scatterChart>
      <c:valAx>
        <c:axId val="8135788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85"/>
        <c:crosses val="autoZero"/>
      </c:valAx>
      <c:valAx>
        <c:axId val="8135788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Util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8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35.15</c:v>
                </c:pt>
                <c:pt idx="1">
                  <c:v>141.31</c:v>
                </c:pt>
                <c:pt idx="2">
                  <c:v>249.91</c:v>
                </c:pt>
                <c:pt idx="3">
                  <c:v>236.82</c:v>
                </c:pt>
                <c:pt idx="4">
                  <c:v>63.14</c:v>
                </c:pt>
                <c:pt idx="5">
                  <c:v>214.33</c:v>
                </c:pt>
                <c:pt idx="6">
                  <c:v>293.72</c:v>
                </c:pt>
                <c:pt idx="7">
                  <c:v>131.87</c:v>
                </c:pt>
                <c:pt idx="8">
                  <c:v>132.44</c:v>
                </c:pt>
                <c:pt idx="9">
                  <c:v>32.82</c:v>
                </c:pt>
                <c:pt idx="10">
                  <c:v>41.28</c:v>
                </c:pt>
                <c:pt idx="11">
                  <c:v>33.36</c:v>
                </c:pt>
                <c:pt idx="12">
                  <c:v>23.38</c:v>
                </c:pt>
                <c:pt idx="13">
                  <c:v>53.22</c:v>
                </c:pt>
                <c:pt idx="14">
                  <c:v>20.08</c:v>
                </c:pt>
                <c:pt idx="15">
                  <c:v>167.99</c:v>
                </c:pt>
                <c:pt idx="16">
                  <c:v>285.87</c:v>
                </c:pt>
                <c:pt idx="17">
                  <c:v>7.59</c:v>
                </c:pt>
                <c:pt idx="18">
                  <c:v>188.67</c:v>
                </c:pt>
                <c:pt idx="19">
                  <c:v>261.66</c:v>
                </c:pt>
                <c:pt idx="20">
                  <c:v>194.89</c:v>
                </c:pt>
                <c:pt idx="21">
                  <c:v>33.1</c:v>
                </c:pt>
                <c:pt idx="22">
                  <c:v>58.79</c:v>
                </c:pt>
                <c:pt idx="23">
                  <c:v>80.26</c:v>
                </c:pt>
                <c:pt idx="24">
                  <c:v>15.88</c:v>
                </c:pt>
                <c:pt idx="25">
                  <c:v>95.04</c:v>
                </c:pt>
                <c:pt idx="26">
                  <c:v>207.5</c:v>
                </c:pt>
                <c:pt idx="27">
                  <c:v>233.98</c:v>
                </c:pt>
                <c:pt idx="28">
                  <c:v>167.47</c:v>
                </c:pt>
                <c:pt idx="29">
                  <c:v>16.0</c:v>
                </c:pt>
                <c:pt idx="30">
                  <c:v>139.21</c:v>
                </c:pt>
                <c:pt idx="31">
                  <c:v>220.69</c:v>
                </c:pt>
                <c:pt idx="32">
                  <c:v>210.71</c:v>
                </c:pt>
                <c:pt idx="33">
                  <c:v>74.94</c:v>
                </c:pt>
                <c:pt idx="34">
                  <c:v>207.08</c:v>
                </c:pt>
                <c:pt idx="35">
                  <c:v>263.02</c:v>
                </c:pt>
                <c:pt idx="36">
                  <c:v>131.35</c:v>
                </c:pt>
                <c:pt idx="37">
                  <c:v>23.15</c:v>
                </c:pt>
                <c:pt idx="38">
                  <c:v>137.86</c:v>
                </c:pt>
                <c:pt idx="39">
                  <c:v>243.17</c:v>
                </c:pt>
                <c:pt idx="40">
                  <c:v>199.42</c:v>
                </c:pt>
                <c:pt idx="41">
                  <c:v>112.08</c:v>
                </c:pt>
                <c:pt idx="42">
                  <c:v>154.9</c:v>
                </c:pt>
                <c:pt idx="43">
                  <c:v>223.21</c:v>
                </c:pt>
                <c:pt idx="44">
                  <c:v>196.78</c:v>
                </c:pt>
                <c:pt idx="45">
                  <c:v>116.32</c:v>
                </c:pt>
                <c:pt idx="46">
                  <c:v>122.29</c:v>
                </c:pt>
                <c:pt idx="47">
                  <c:v>241.35</c:v>
                </c:pt>
                <c:pt idx="48">
                  <c:v>201.83</c:v>
                </c:pt>
                <c:pt idx="49">
                  <c:v>118.22</c:v>
                </c:pt>
                <c:pt idx="50">
                  <c:v>174.88</c:v>
                </c:pt>
                <c:pt idx="51">
                  <c:v>250.55</c:v>
                </c:pt>
                <c:pt idx="52">
                  <c:v>160.0</c:v>
                </c:pt>
                <c:pt idx="53">
                  <c:v>24.09</c:v>
                </c:pt>
                <c:pt idx="54">
                  <c:v>137.04</c:v>
                </c:pt>
                <c:pt idx="55">
                  <c:v>243.16</c:v>
                </c:pt>
                <c:pt idx="56">
                  <c:v>172.19</c:v>
                </c:pt>
                <c:pt idx="57">
                  <c:v>126.48</c:v>
                </c:pt>
                <c:pt idx="58">
                  <c:v>0.41</c:v>
                </c:pt>
                <c:pt idx="59">
                  <c:v>137.94</c:v>
                </c:pt>
                <c:pt idx="60">
                  <c:v>214.06</c:v>
                </c:pt>
                <c:pt idx="61">
                  <c:v>190.06</c:v>
                </c:pt>
                <c:pt idx="62">
                  <c:v>12.43</c:v>
                </c:pt>
                <c:pt idx="63">
                  <c:v>147.67</c:v>
                </c:pt>
                <c:pt idx="64">
                  <c:v>188.06</c:v>
                </c:pt>
                <c:pt idx="65">
                  <c:v>207.08</c:v>
                </c:pt>
                <c:pt idx="66">
                  <c:v>119.86</c:v>
                </c:pt>
                <c:pt idx="67">
                  <c:v>156.06</c:v>
                </c:pt>
                <c:pt idx="68">
                  <c:v>42.6</c:v>
                </c:pt>
                <c:pt idx="69">
                  <c:v>122.59</c:v>
                </c:pt>
                <c:pt idx="70">
                  <c:v>196.5</c:v>
                </c:pt>
                <c:pt idx="71">
                  <c:v>216.79</c:v>
                </c:pt>
                <c:pt idx="72">
                  <c:v>186.66</c:v>
                </c:pt>
                <c:pt idx="73">
                  <c:v>0.2</c:v>
                </c:pt>
                <c:pt idx="74">
                  <c:v>153.91</c:v>
                </c:pt>
                <c:pt idx="75">
                  <c:v>238.17</c:v>
                </c:pt>
                <c:pt idx="76">
                  <c:v>202.18</c:v>
                </c:pt>
                <c:pt idx="77">
                  <c:v>59.91</c:v>
                </c:pt>
                <c:pt idx="78">
                  <c:v>118.88</c:v>
                </c:pt>
                <c:pt idx="79">
                  <c:v>236.49</c:v>
                </c:pt>
                <c:pt idx="80">
                  <c:v>205.73</c:v>
                </c:pt>
                <c:pt idx="81">
                  <c:v>152.23</c:v>
                </c:pt>
                <c:pt idx="82">
                  <c:v>188.56</c:v>
                </c:pt>
                <c:pt idx="83">
                  <c:v>245.28</c:v>
                </c:pt>
                <c:pt idx="84">
                  <c:v>191.18</c:v>
                </c:pt>
                <c:pt idx="85">
                  <c:v>147.33</c:v>
                </c:pt>
                <c:pt idx="86">
                  <c:v>212.89</c:v>
                </c:pt>
                <c:pt idx="87">
                  <c:v>306.92</c:v>
                </c:pt>
                <c:pt idx="88">
                  <c:v>205.17</c:v>
                </c:pt>
                <c:pt idx="89">
                  <c:v>185.61</c:v>
                </c:pt>
                <c:pt idx="90">
                  <c:v>242.31</c:v>
                </c:pt>
                <c:pt idx="91">
                  <c:v>137.96</c:v>
                </c:pt>
                <c:pt idx="92">
                  <c:v>183.8</c:v>
                </c:pt>
                <c:pt idx="93">
                  <c:v>108.86</c:v>
                </c:pt>
                <c:pt idx="94">
                  <c:v>77.05</c:v>
                </c:pt>
                <c:pt idx="95">
                  <c:v>74.37</c:v>
                </c:pt>
                <c:pt idx="96">
                  <c:v>119.09</c:v>
                </c:pt>
                <c:pt idx="97">
                  <c:v>83.45</c:v>
                </c:pt>
                <c:pt idx="98">
                  <c:v>118.55</c:v>
                </c:pt>
                <c:pt idx="99">
                  <c:v>176.79</c:v>
                </c:pt>
                <c:pt idx="100">
                  <c:v>169.71</c:v>
                </c:pt>
                <c:pt idx="101">
                  <c:v>220.71</c:v>
                </c:pt>
                <c:pt idx="102">
                  <c:v>33.16</c:v>
                </c:pt>
                <c:pt idx="103">
                  <c:v>148.26</c:v>
                </c:pt>
                <c:pt idx="104">
                  <c:v>213.41</c:v>
                </c:pt>
                <c:pt idx="105">
                  <c:v>201.77</c:v>
                </c:pt>
                <c:pt idx="106">
                  <c:v>137.48</c:v>
                </c:pt>
                <c:pt idx="107">
                  <c:v>279.43</c:v>
                </c:pt>
                <c:pt idx="108">
                  <c:v>172.45</c:v>
                </c:pt>
                <c:pt idx="109">
                  <c:v>187.19</c:v>
                </c:pt>
                <c:pt idx="110">
                  <c:v>189.74</c:v>
                </c:pt>
                <c:pt idx="111">
                  <c:v>253.68</c:v>
                </c:pt>
                <c:pt idx="112">
                  <c:v>202.86</c:v>
                </c:pt>
                <c:pt idx="113">
                  <c:v>167.16</c:v>
                </c:pt>
                <c:pt idx="114">
                  <c:v>272.8</c:v>
                </c:pt>
                <c:pt idx="115">
                  <c:v>115.7</c:v>
                </c:pt>
                <c:pt idx="116">
                  <c:v>254.88</c:v>
                </c:pt>
                <c:pt idx="117">
                  <c:v>239.27</c:v>
                </c:pt>
                <c:pt idx="118">
                  <c:v>163.93</c:v>
                </c:pt>
                <c:pt idx="119">
                  <c:v>23.62</c:v>
                </c:pt>
                <c:pt idx="120">
                  <c:v>14.21</c:v>
                </c:pt>
                <c:pt idx="121">
                  <c:v>196.95</c:v>
                </c:pt>
                <c:pt idx="122">
                  <c:v>280.45</c:v>
                </c:pt>
                <c:pt idx="123">
                  <c:v>169.5</c:v>
                </c:pt>
                <c:pt idx="124">
                  <c:v>62.66</c:v>
                </c:pt>
                <c:pt idx="125">
                  <c:v>169.88</c:v>
                </c:pt>
                <c:pt idx="126">
                  <c:v>223.4</c:v>
                </c:pt>
                <c:pt idx="127">
                  <c:v>48.77</c:v>
                </c:pt>
                <c:pt idx="128">
                  <c:v>0.39</c:v>
                </c:pt>
                <c:pt idx="129">
                  <c:v>0.83</c:v>
                </c:pt>
                <c:pt idx="130">
                  <c:v>0.58</c:v>
                </c:pt>
                <c:pt idx="131">
                  <c:v>0.41</c:v>
                </c:pt>
                <c:pt idx="132">
                  <c:v>0.82</c:v>
                </c:pt>
                <c:pt idx="133">
                  <c:v>0.14</c:v>
                </c:pt>
                <c:pt idx="134">
                  <c:v>0.36</c:v>
                </c:pt>
                <c:pt idx="135">
                  <c:v>1.13</c:v>
                </c:pt>
                <c:pt idx="136">
                  <c:v>0.11</c:v>
                </c:pt>
                <c:pt idx="137">
                  <c:v>1.12</c:v>
                </c:pt>
                <c:pt idx="138">
                  <c:v>3.6</c:v>
                </c:pt>
                <c:pt idx="139">
                  <c:v>1.37</c:v>
                </c:pt>
                <c:pt idx="140">
                  <c:v>3.31</c:v>
                </c:pt>
                <c:pt idx="141">
                  <c:v>2.28</c:v>
                </c:pt>
                <c:pt idx="142">
                  <c:v>2.39</c:v>
                </c:pt>
                <c:pt idx="143">
                  <c:v>0.23</c:v>
                </c:pt>
                <c:pt idx="144">
                  <c:v>0.4</c:v>
                </c:pt>
                <c:pt idx="145">
                  <c:v>46.46</c:v>
                </c:pt>
                <c:pt idx="146">
                  <c:v>26.59</c:v>
                </c:pt>
                <c:pt idx="147">
                  <c:v>31.5</c:v>
                </c:pt>
                <c:pt idx="148">
                  <c:v>73.9</c:v>
                </c:pt>
                <c:pt idx="149">
                  <c:v>39.3</c:v>
                </c:pt>
                <c:pt idx="150">
                  <c:v>48.44</c:v>
                </c:pt>
                <c:pt idx="151">
                  <c:v>62.63</c:v>
                </c:pt>
                <c:pt idx="152">
                  <c:v>19.66</c:v>
                </c:pt>
                <c:pt idx="153">
                  <c:v>31.23</c:v>
                </c:pt>
                <c:pt idx="154">
                  <c:v>23.58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35.01</c:v>
                </c:pt>
                <c:pt idx="1">
                  <c:v>136.57</c:v>
                </c:pt>
                <c:pt idx="2">
                  <c:v>254.11</c:v>
                </c:pt>
                <c:pt idx="3">
                  <c:v>233.5</c:v>
                </c:pt>
                <c:pt idx="4">
                  <c:v>65.71</c:v>
                </c:pt>
                <c:pt idx="5">
                  <c:v>214.11</c:v>
                </c:pt>
                <c:pt idx="6">
                  <c:v>293.42</c:v>
                </c:pt>
                <c:pt idx="7">
                  <c:v>131.73</c:v>
                </c:pt>
                <c:pt idx="8">
                  <c:v>132.25</c:v>
                </c:pt>
                <c:pt idx="9">
                  <c:v>32.8</c:v>
                </c:pt>
                <c:pt idx="10">
                  <c:v>41.16</c:v>
                </c:pt>
                <c:pt idx="11">
                  <c:v>33.34</c:v>
                </c:pt>
                <c:pt idx="12">
                  <c:v>23.36</c:v>
                </c:pt>
                <c:pt idx="13">
                  <c:v>53.15</c:v>
                </c:pt>
                <c:pt idx="14">
                  <c:v>20.06</c:v>
                </c:pt>
                <c:pt idx="15">
                  <c:v>166.51</c:v>
                </c:pt>
                <c:pt idx="16">
                  <c:v>286.76</c:v>
                </c:pt>
                <c:pt idx="17">
                  <c:v>7.57</c:v>
                </c:pt>
                <c:pt idx="18">
                  <c:v>188.38</c:v>
                </c:pt>
                <c:pt idx="19">
                  <c:v>261.4</c:v>
                </c:pt>
                <c:pt idx="20">
                  <c:v>194.8</c:v>
                </c:pt>
                <c:pt idx="21">
                  <c:v>33.08</c:v>
                </c:pt>
                <c:pt idx="22">
                  <c:v>54.5</c:v>
                </c:pt>
                <c:pt idx="23">
                  <c:v>84.26</c:v>
                </c:pt>
                <c:pt idx="24">
                  <c:v>15.87</c:v>
                </c:pt>
                <c:pt idx="25">
                  <c:v>94.91</c:v>
                </c:pt>
                <c:pt idx="26">
                  <c:v>207.15</c:v>
                </c:pt>
                <c:pt idx="27">
                  <c:v>233.61</c:v>
                </c:pt>
                <c:pt idx="28">
                  <c:v>167.29</c:v>
                </c:pt>
                <c:pt idx="29">
                  <c:v>15.98</c:v>
                </c:pt>
                <c:pt idx="30">
                  <c:v>139.06</c:v>
                </c:pt>
                <c:pt idx="31">
                  <c:v>220.59</c:v>
                </c:pt>
                <c:pt idx="32">
                  <c:v>210.52</c:v>
                </c:pt>
                <c:pt idx="33">
                  <c:v>74.81</c:v>
                </c:pt>
                <c:pt idx="34">
                  <c:v>206.86</c:v>
                </c:pt>
                <c:pt idx="35">
                  <c:v>262.69</c:v>
                </c:pt>
                <c:pt idx="36">
                  <c:v>131.23</c:v>
                </c:pt>
                <c:pt idx="37">
                  <c:v>23.13</c:v>
                </c:pt>
                <c:pt idx="38">
                  <c:v>137.66</c:v>
                </c:pt>
                <c:pt idx="39">
                  <c:v>242.8</c:v>
                </c:pt>
                <c:pt idx="40">
                  <c:v>199.26</c:v>
                </c:pt>
                <c:pt idx="41">
                  <c:v>111.95</c:v>
                </c:pt>
                <c:pt idx="42">
                  <c:v>154.72</c:v>
                </c:pt>
                <c:pt idx="43">
                  <c:v>223.0</c:v>
                </c:pt>
                <c:pt idx="44">
                  <c:v>196.52</c:v>
                </c:pt>
                <c:pt idx="45">
                  <c:v>116.2</c:v>
                </c:pt>
                <c:pt idx="46">
                  <c:v>122.19</c:v>
                </c:pt>
                <c:pt idx="47">
                  <c:v>241.16</c:v>
                </c:pt>
                <c:pt idx="48">
                  <c:v>201.64</c:v>
                </c:pt>
                <c:pt idx="49">
                  <c:v>118.1</c:v>
                </c:pt>
                <c:pt idx="50">
                  <c:v>173.71</c:v>
                </c:pt>
                <c:pt idx="51">
                  <c:v>250.92</c:v>
                </c:pt>
                <c:pt idx="52">
                  <c:v>159.99</c:v>
                </c:pt>
                <c:pt idx="53">
                  <c:v>24.07</c:v>
                </c:pt>
                <c:pt idx="54">
                  <c:v>136.87</c:v>
                </c:pt>
                <c:pt idx="55">
                  <c:v>240.55</c:v>
                </c:pt>
                <c:pt idx="56">
                  <c:v>174.45</c:v>
                </c:pt>
                <c:pt idx="57">
                  <c:v>126.26</c:v>
                </c:pt>
                <c:pt idx="58">
                  <c:v>0.39</c:v>
                </c:pt>
                <c:pt idx="59">
                  <c:v>137.74</c:v>
                </c:pt>
                <c:pt idx="60">
                  <c:v>213.93</c:v>
                </c:pt>
                <c:pt idx="61">
                  <c:v>189.94</c:v>
                </c:pt>
                <c:pt idx="62">
                  <c:v>11.33</c:v>
                </c:pt>
                <c:pt idx="63">
                  <c:v>148.15</c:v>
                </c:pt>
                <c:pt idx="64">
                  <c:v>187.87</c:v>
                </c:pt>
                <c:pt idx="65">
                  <c:v>206.83</c:v>
                </c:pt>
                <c:pt idx="66">
                  <c:v>119.72</c:v>
                </c:pt>
                <c:pt idx="67">
                  <c:v>155.85</c:v>
                </c:pt>
                <c:pt idx="68">
                  <c:v>42.47</c:v>
                </c:pt>
                <c:pt idx="69">
                  <c:v>118.7</c:v>
                </c:pt>
                <c:pt idx="70">
                  <c:v>196.38</c:v>
                </c:pt>
                <c:pt idx="71">
                  <c:v>216.63</c:v>
                </c:pt>
                <c:pt idx="72">
                  <c:v>186.46</c:v>
                </c:pt>
                <c:pt idx="73">
                  <c:v>0.18</c:v>
                </c:pt>
                <c:pt idx="74">
                  <c:v>153.68</c:v>
                </c:pt>
                <c:pt idx="75">
                  <c:v>233.24</c:v>
                </c:pt>
                <c:pt idx="76">
                  <c:v>206.37</c:v>
                </c:pt>
                <c:pt idx="77">
                  <c:v>59.75</c:v>
                </c:pt>
                <c:pt idx="78">
                  <c:v>118.72</c:v>
                </c:pt>
                <c:pt idx="79">
                  <c:v>236.2</c:v>
                </c:pt>
                <c:pt idx="80">
                  <c:v>205.49</c:v>
                </c:pt>
                <c:pt idx="81">
                  <c:v>152.15</c:v>
                </c:pt>
                <c:pt idx="82">
                  <c:v>188.33</c:v>
                </c:pt>
                <c:pt idx="83">
                  <c:v>244.94</c:v>
                </c:pt>
                <c:pt idx="84">
                  <c:v>191.1</c:v>
                </c:pt>
                <c:pt idx="85">
                  <c:v>147.17</c:v>
                </c:pt>
                <c:pt idx="86">
                  <c:v>212.37</c:v>
                </c:pt>
                <c:pt idx="87">
                  <c:v>306.63</c:v>
                </c:pt>
                <c:pt idx="88">
                  <c:v>205.09</c:v>
                </c:pt>
                <c:pt idx="89">
                  <c:v>180.54</c:v>
                </c:pt>
                <c:pt idx="90">
                  <c:v>246.05</c:v>
                </c:pt>
                <c:pt idx="91">
                  <c:v>137.83</c:v>
                </c:pt>
                <c:pt idx="92">
                  <c:v>183.58</c:v>
                </c:pt>
                <c:pt idx="93">
                  <c:v>108.77</c:v>
                </c:pt>
                <c:pt idx="94">
                  <c:v>76.78</c:v>
                </c:pt>
                <c:pt idx="95">
                  <c:v>74.27</c:v>
                </c:pt>
                <c:pt idx="96">
                  <c:v>119.07</c:v>
                </c:pt>
                <c:pt idx="97">
                  <c:v>83.43</c:v>
                </c:pt>
                <c:pt idx="98">
                  <c:v>118.36</c:v>
                </c:pt>
                <c:pt idx="99">
                  <c:v>176.55</c:v>
                </c:pt>
                <c:pt idx="100">
                  <c:v>169.69</c:v>
                </c:pt>
                <c:pt idx="101">
                  <c:v>220.57</c:v>
                </c:pt>
                <c:pt idx="102">
                  <c:v>33.14</c:v>
                </c:pt>
                <c:pt idx="103">
                  <c:v>148.03</c:v>
                </c:pt>
                <c:pt idx="104">
                  <c:v>213.24</c:v>
                </c:pt>
                <c:pt idx="105">
                  <c:v>201.58</c:v>
                </c:pt>
                <c:pt idx="106">
                  <c:v>137.28</c:v>
                </c:pt>
                <c:pt idx="107">
                  <c:v>279.31</c:v>
                </c:pt>
                <c:pt idx="108">
                  <c:v>172.29</c:v>
                </c:pt>
                <c:pt idx="109">
                  <c:v>187.11</c:v>
                </c:pt>
                <c:pt idx="110">
                  <c:v>189.47</c:v>
                </c:pt>
                <c:pt idx="111">
                  <c:v>252.96</c:v>
                </c:pt>
                <c:pt idx="112">
                  <c:v>202.85</c:v>
                </c:pt>
                <c:pt idx="113">
                  <c:v>164.14</c:v>
                </c:pt>
                <c:pt idx="114">
                  <c:v>275.34</c:v>
                </c:pt>
                <c:pt idx="115">
                  <c:v>115.65</c:v>
                </c:pt>
                <c:pt idx="116">
                  <c:v>254.47</c:v>
                </c:pt>
                <c:pt idx="117">
                  <c:v>239.05</c:v>
                </c:pt>
                <c:pt idx="118">
                  <c:v>163.71</c:v>
                </c:pt>
                <c:pt idx="119">
                  <c:v>23.6</c:v>
                </c:pt>
                <c:pt idx="120">
                  <c:v>14.19</c:v>
                </c:pt>
                <c:pt idx="121">
                  <c:v>196.8</c:v>
                </c:pt>
                <c:pt idx="122">
                  <c:v>278.09</c:v>
                </c:pt>
                <c:pt idx="123">
                  <c:v>171.5</c:v>
                </c:pt>
                <c:pt idx="124">
                  <c:v>62.64</c:v>
                </c:pt>
                <c:pt idx="125">
                  <c:v>166.6</c:v>
                </c:pt>
                <c:pt idx="126">
                  <c:v>226.64</c:v>
                </c:pt>
                <c:pt idx="127">
                  <c:v>48.75</c:v>
                </c:pt>
                <c:pt idx="128">
                  <c:v>0.37</c:v>
                </c:pt>
                <c:pt idx="129">
                  <c:v>0.81</c:v>
                </c:pt>
                <c:pt idx="130">
                  <c:v>0.56</c:v>
                </c:pt>
                <c:pt idx="131">
                  <c:v>0.38</c:v>
                </c:pt>
                <c:pt idx="132">
                  <c:v>0.81</c:v>
                </c:pt>
                <c:pt idx="133">
                  <c:v>0.12</c:v>
                </c:pt>
                <c:pt idx="134">
                  <c:v>0.35</c:v>
                </c:pt>
                <c:pt idx="135">
                  <c:v>1.1</c:v>
                </c:pt>
                <c:pt idx="136">
                  <c:v>0.09</c:v>
                </c:pt>
                <c:pt idx="137">
                  <c:v>1.1</c:v>
                </c:pt>
                <c:pt idx="138">
                  <c:v>3.58</c:v>
                </c:pt>
                <c:pt idx="139">
                  <c:v>1.34</c:v>
                </c:pt>
                <c:pt idx="140">
                  <c:v>3.29</c:v>
                </c:pt>
                <c:pt idx="141">
                  <c:v>2.26</c:v>
                </c:pt>
                <c:pt idx="142">
                  <c:v>2.37</c:v>
                </c:pt>
                <c:pt idx="143">
                  <c:v>0.21</c:v>
                </c:pt>
                <c:pt idx="144">
                  <c:v>0.38</c:v>
                </c:pt>
                <c:pt idx="145">
                  <c:v>46.26</c:v>
                </c:pt>
                <c:pt idx="146">
                  <c:v>26.34</c:v>
                </c:pt>
                <c:pt idx="147">
                  <c:v>31.32</c:v>
                </c:pt>
                <c:pt idx="148">
                  <c:v>73.23</c:v>
                </c:pt>
                <c:pt idx="149">
                  <c:v>39.1</c:v>
                </c:pt>
                <c:pt idx="150">
                  <c:v>48.16</c:v>
                </c:pt>
                <c:pt idx="151">
                  <c:v>61.96</c:v>
                </c:pt>
                <c:pt idx="152">
                  <c:v>19.57</c:v>
                </c:pt>
                <c:pt idx="153">
                  <c:v>30.98</c:v>
                </c:pt>
                <c:pt idx="154">
                  <c:v>23.45</c:v>
                </c:pt>
              </c:numCache>
            </c:numRef>
          </c:yVal>
        </c:ser>
        <c:axId val="81357886"/>
        <c:axId val="81357887"/>
      </c:scatterChart>
      <c:valAx>
        <c:axId val="8135788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87"/>
        <c:crosses val="autoZero"/>
      </c:valAx>
      <c:valAx>
        <c:axId val="8135788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 (IOPS)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8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0.75</c:v>
                </c:pt>
                <c:pt idx="1">
                  <c:v>2.09</c:v>
                </c:pt>
                <c:pt idx="2">
                  <c:v>3.45</c:v>
                </c:pt>
                <c:pt idx="3">
                  <c:v>4.94</c:v>
                </c:pt>
                <c:pt idx="4">
                  <c:v>0.93</c:v>
                </c:pt>
                <c:pt idx="5">
                  <c:v>2.67</c:v>
                </c:pt>
                <c:pt idx="6">
                  <c:v>3.79</c:v>
                </c:pt>
                <c:pt idx="7">
                  <c:v>1.53</c:v>
                </c:pt>
                <c:pt idx="8">
                  <c:v>2.01</c:v>
                </c:pt>
                <c:pt idx="9">
                  <c:v>0.27</c:v>
                </c:pt>
                <c:pt idx="10">
                  <c:v>0.81</c:v>
                </c:pt>
                <c:pt idx="11">
                  <c:v>0.27</c:v>
                </c:pt>
                <c:pt idx="12">
                  <c:v>0.19</c:v>
                </c:pt>
                <c:pt idx="13">
                  <c:v>0.95</c:v>
                </c:pt>
                <c:pt idx="14">
                  <c:v>0.16</c:v>
                </c:pt>
                <c:pt idx="15">
                  <c:v>3.91</c:v>
                </c:pt>
                <c:pt idx="16">
                  <c:v>3.67</c:v>
                </c:pt>
                <c:pt idx="17">
                  <c:v>0.06</c:v>
                </c:pt>
                <c:pt idx="18">
                  <c:v>2.4</c:v>
                </c:pt>
                <c:pt idx="19">
                  <c:v>3.59</c:v>
                </c:pt>
                <c:pt idx="20">
                  <c:v>2.55</c:v>
                </c:pt>
                <c:pt idx="21">
                  <c:v>0.27</c:v>
                </c:pt>
                <c:pt idx="22">
                  <c:v>0.46</c:v>
                </c:pt>
                <c:pt idx="23">
                  <c:v>1.67</c:v>
                </c:pt>
                <c:pt idx="24">
                  <c:v>0.13</c:v>
                </c:pt>
                <c:pt idx="25">
                  <c:v>1.75</c:v>
                </c:pt>
                <c:pt idx="26">
                  <c:v>2.86</c:v>
                </c:pt>
                <c:pt idx="27">
                  <c:v>5.1</c:v>
                </c:pt>
                <c:pt idx="28">
                  <c:v>2.37</c:v>
                </c:pt>
                <c:pt idx="29">
                  <c:v>0.14</c:v>
                </c:pt>
                <c:pt idx="30">
                  <c:v>1.55</c:v>
                </c:pt>
                <c:pt idx="31">
                  <c:v>2.73</c:v>
                </c:pt>
                <c:pt idx="32">
                  <c:v>3.14</c:v>
                </c:pt>
                <c:pt idx="33">
                  <c:v>1.11</c:v>
                </c:pt>
                <c:pt idx="34">
                  <c:v>2.66</c:v>
                </c:pt>
                <c:pt idx="35">
                  <c:v>3.52</c:v>
                </c:pt>
                <c:pt idx="36">
                  <c:v>1.49</c:v>
                </c:pt>
                <c:pt idx="37">
                  <c:v>0.2</c:v>
                </c:pt>
                <c:pt idx="38">
                  <c:v>2.05</c:v>
                </c:pt>
                <c:pt idx="39">
                  <c:v>5.04</c:v>
                </c:pt>
                <c:pt idx="40">
                  <c:v>2.0</c:v>
                </c:pt>
                <c:pt idx="41">
                  <c:v>1.44</c:v>
                </c:pt>
                <c:pt idx="42">
                  <c:v>2.13</c:v>
                </c:pt>
                <c:pt idx="43">
                  <c:v>3.0</c:v>
                </c:pt>
                <c:pt idx="44">
                  <c:v>2.51</c:v>
                </c:pt>
                <c:pt idx="45">
                  <c:v>1.43</c:v>
                </c:pt>
                <c:pt idx="46">
                  <c:v>1.49</c:v>
                </c:pt>
                <c:pt idx="47">
                  <c:v>2.8</c:v>
                </c:pt>
                <c:pt idx="48">
                  <c:v>3.16</c:v>
                </c:pt>
                <c:pt idx="49">
                  <c:v>1.44</c:v>
                </c:pt>
                <c:pt idx="50">
                  <c:v>2.3</c:v>
                </c:pt>
                <c:pt idx="51">
                  <c:v>5.05</c:v>
                </c:pt>
                <c:pt idx="52">
                  <c:v>1.26</c:v>
                </c:pt>
                <c:pt idx="53">
                  <c:v>0.21</c:v>
                </c:pt>
                <c:pt idx="54">
                  <c:v>1.99</c:v>
                </c:pt>
                <c:pt idx="55">
                  <c:v>3.79</c:v>
                </c:pt>
                <c:pt idx="56">
                  <c:v>1.41</c:v>
                </c:pt>
                <c:pt idx="57">
                  <c:v>1.93</c:v>
                </c:pt>
                <c:pt idx="58">
                  <c:v>0.0</c:v>
                </c:pt>
                <c:pt idx="59">
                  <c:v>2.09</c:v>
                </c:pt>
                <c:pt idx="60">
                  <c:v>2.67</c:v>
                </c:pt>
                <c:pt idx="61">
                  <c:v>2.02</c:v>
                </c:pt>
                <c:pt idx="62">
                  <c:v>0.13</c:v>
                </c:pt>
                <c:pt idx="63">
                  <c:v>3.97</c:v>
                </c:pt>
                <c:pt idx="64">
                  <c:v>2.41</c:v>
                </c:pt>
                <c:pt idx="65">
                  <c:v>2.6</c:v>
                </c:pt>
                <c:pt idx="66">
                  <c:v>1.45</c:v>
                </c:pt>
                <c:pt idx="67">
                  <c:v>2.23</c:v>
                </c:pt>
                <c:pt idx="68">
                  <c:v>0.8</c:v>
                </c:pt>
                <c:pt idx="69">
                  <c:v>2.04</c:v>
                </c:pt>
                <c:pt idx="70">
                  <c:v>2.06</c:v>
                </c:pt>
                <c:pt idx="71">
                  <c:v>2.82</c:v>
                </c:pt>
                <c:pt idx="72">
                  <c:v>2.46</c:v>
                </c:pt>
                <c:pt idx="73">
                  <c:v>0.0</c:v>
                </c:pt>
                <c:pt idx="74">
                  <c:v>2.16</c:v>
                </c:pt>
                <c:pt idx="75">
                  <c:v>5.03</c:v>
                </c:pt>
                <c:pt idx="76">
                  <c:v>2.14</c:v>
                </c:pt>
                <c:pt idx="77">
                  <c:v>0.94</c:v>
                </c:pt>
                <c:pt idx="78">
                  <c:v>1.37</c:v>
                </c:pt>
                <c:pt idx="79">
                  <c:v>4.52</c:v>
                </c:pt>
                <c:pt idx="80">
                  <c:v>2.53</c:v>
                </c:pt>
                <c:pt idx="81">
                  <c:v>1.73</c:v>
                </c:pt>
                <c:pt idx="82">
                  <c:v>2.48</c:v>
                </c:pt>
                <c:pt idx="83">
                  <c:v>3.4</c:v>
                </c:pt>
                <c:pt idx="84">
                  <c:v>2.02</c:v>
                </c:pt>
                <c:pt idx="85">
                  <c:v>1.66</c:v>
                </c:pt>
                <c:pt idx="86">
                  <c:v>3.35</c:v>
                </c:pt>
                <c:pt idx="87">
                  <c:v>7.06</c:v>
                </c:pt>
                <c:pt idx="88">
                  <c:v>2.2</c:v>
                </c:pt>
                <c:pt idx="89">
                  <c:v>2.68</c:v>
                </c:pt>
                <c:pt idx="90">
                  <c:v>2.93</c:v>
                </c:pt>
                <c:pt idx="91">
                  <c:v>1.98</c:v>
                </c:pt>
                <c:pt idx="92">
                  <c:v>2.54</c:v>
                </c:pt>
                <c:pt idx="93">
                  <c:v>1.35</c:v>
                </c:pt>
                <c:pt idx="94">
                  <c:v>1.52</c:v>
                </c:pt>
                <c:pt idx="95">
                  <c:v>1.08</c:v>
                </c:pt>
                <c:pt idx="96">
                  <c:v>0.96</c:v>
                </c:pt>
                <c:pt idx="97">
                  <c:v>0.68</c:v>
                </c:pt>
                <c:pt idx="98">
                  <c:v>1.95</c:v>
                </c:pt>
                <c:pt idx="99">
                  <c:v>2.97</c:v>
                </c:pt>
                <c:pt idx="100">
                  <c:v>1.35</c:v>
                </c:pt>
                <c:pt idx="101">
                  <c:v>2.89</c:v>
                </c:pt>
                <c:pt idx="102">
                  <c:v>0.27</c:v>
                </c:pt>
                <c:pt idx="103">
                  <c:v>2.16</c:v>
                </c:pt>
                <c:pt idx="104">
                  <c:v>2.73</c:v>
                </c:pt>
                <c:pt idx="105">
                  <c:v>2.65</c:v>
                </c:pt>
                <c:pt idx="106">
                  <c:v>2.09</c:v>
                </c:pt>
                <c:pt idx="107">
                  <c:v>3.19</c:v>
                </c:pt>
                <c:pt idx="108">
                  <c:v>2.91</c:v>
                </c:pt>
                <c:pt idx="109">
                  <c:v>2.07</c:v>
                </c:pt>
                <c:pt idx="110">
                  <c:v>2.49</c:v>
                </c:pt>
                <c:pt idx="111">
                  <c:v>6.72</c:v>
                </c:pt>
                <c:pt idx="112">
                  <c:v>1.64</c:v>
                </c:pt>
                <c:pt idx="113">
                  <c:v>2.69</c:v>
                </c:pt>
                <c:pt idx="114">
                  <c:v>3.91</c:v>
                </c:pt>
                <c:pt idx="115">
                  <c:v>0.94</c:v>
                </c:pt>
                <c:pt idx="116">
                  <c:v>3.44</c:v>
                </c:pt>
                <c:pt idx="117">
                  <c:v>3.16</c:v>
                </c:pt>
                <c:pt idx="118">
                  <c:v>2.22</c:v>
                </c:pt>
                <c:pt idx="119">
                  <c:v>0.21</c:v>
                </c:pt>
                <c:pt idx="120">
                  <c:v>0.12</c:v>
                </c:pt>
                <c:pt idx="121">
                  <c:v>2.52</c:v>
                </c:pt>
                <c:pt idx="122">
                  <c:v>3.83</c:v>
                </c:pt>
                <c:pt idx="123">
                  <c:v>1.98</c:v>
                </c:pt>
                <c:pt idx="124">
                  <c:v>0.51</c:v>
                </c:pt>
                <c:pt idx="125">
                  <c:v>1.38</c:v>
                </c:pt>
                <c:pt idx="126">
                  <c:v>1.79</c:v>
                </c:pt>
                <c:pt idx="127">
                  <c:v>0.39</c:v>
                </c:pt>
                <c:pt idx="128">
                  <c:v>0.0</c:v>
                </c:pt>
                <c:pt idx="129">
                  <c:v>0.01</c:v>
                </c:pt>
                <c:pt idx="130">
                  <c:v>0.0</c:v>
                </c:pt>
                <c:pt idx="131">
                  <c:v>0.0</c:v>
                </c:pt>
                <c:pt idx="132">
                  <c:v>0.01</c:v>
                </c:pt>
                <c:pt idx="133">
                  <c:v>0.0</c:v>
                </c:pt>
                <c:pt idx="134">
                  <c:v>0.0</c:v>
                </c:pt>
                <c:pt idx="135">
                  <c:v>0.01</c:v>
                </c:pt>
                <c:pt idx="136">
                  <c:v>0.0</c:v>
                </c:pt>
                <c:pt idx="137">
                  <c:v>0.01</c:v>
                </c:pt>
                <c:pt idx="138">
                  <c:v>0.03</c:v>
                </c:pt>
                <c:pt idx="139">
                  <c:v>0.01</c:v>
                </c:pt>
                <c:pt idx="140">
                  <c:v>0.02</c:v>
                </c:pt>
                <c:pt idx="141">
                  <c:v>0.02</c:v>
                </c:pt>
                <c:pt idx="142">
                  <c:v>0.02</c:v>
                </c:pt>
                <c:pt idx="143">
                  <c:v>0.0</c:v>
                </c:pt>
                <c:pt idx="144">
                  <c:v>0.0</c:v>
                </c:pt>
                <c:pt idx="145">
                  <c:v>1.54</c:v>
                </c:pt>
                <c:pt idx="146">
                  <c:v>1.26</c:v>
                </c:pt>
                <c:pt idx="147">
                  <c:v>1.68</c:v>
                </c:pt>
                <c:pt idx="148">
                  <c:v>2.85</c:v>
                </c:pt>
                <c:pt idx="149">
                  <c:v>1.17</c:v>
                </c:pt>
                <c:pt idx="150">
                  <c:v>2.34</c:v>
                </c:pt>
                <c:pt idx="151">
                  <c:v>2.95</c:v>
                </c:pt>
                <c:pt idx="152">
                  <c:v>0.58</c:v>
                </c:pt>
                <c:pt idx="153">
                  <c:v>1.73</c:v>
                </c:pt>
                <c:pt idx="154">
                  <c:v>1.14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0.75</c:v>
                </c:pt>
                <c:pt idx="1">
                  <c:v>2.05</c:v>
                </c:pt>
                <c:pt idx="2">
                  <c:v>3.48</c:v>
                </c:pt>
                <c:pt idx="3">
                  <c:v>4.9</c:v>
                </c:pt>
                <c:pt idx="4">
                  <c:v>0.95</c:v>
                </c:pt>
                <c:pt idx="5">
                  <c:v>2.66</c:v>
                </c:pt>
                <c:pt idx="6">
                  <c:v>3.78</c:v>
                </c:pt>
                <c:pt idx="7">
                  <c:v>1.53</c:v>
                </c:pt>
                <c:pt idx="8">
                  <c:v>2.0</c:v>
                </c:pt>
                <c:pt idx="9">
                  <c:v>0.27</c:v>
                </c:pt>
                <c:pt idx="10">
                  <c:v>0.81</c:v>
                </c:pt>
                <c:pt idx="11">
                  <c:v>0.27</c:v>
                </c:pt>
                <c:pt idx="12">
                  <c:v>0.19</c:v>
                </c:pt>
                <c:pt idx="13">
                  <c:v>0.94</c:v>
                </c:pt>
                <c:pt idx="14">
                  <c:v>0.16</c:v>
                </c:pt>
                <c:pt idx="15">
                  <c:v>3.89</c:v>
                </c:pt>
                <c:pt idx="16">
                  <c:v>3.67</c:v>
                </c:pt>
                <c:pt idx="17">
                  <c:v>0.06</c:v>
                </c:pt>
                <c:pt idx="18">
                  <c:v>2.4</c:v>
                </c:pt>
                <c:pt idx="19">
                  <c:v>3.58</c:v>
                </c:pt>
                <c:pt idx="20">
                  <c:v>2.55</c:v>
                </c:pt>
                <c:pt idx="21">
                  <c:v>0.27</c:v>
                </c:pt>
                <c:pt idx="22">
                  <c:v>0.43</c:v>
                </c:pt>
                <c:pt idx="23">
                  <c:v>1.7</c:v>
                </c:pt>
                <c:pt idx="24">
                  <c:v>0.13</c:v>
                </c:pt>
                <c:pt idx="25">
                  <c:v>1.74</c:v>
                </c:pt>
                <c:pt idx="26">
                  <c:v>2.85</c:v>
                </c:pt>
                <c:pt idx="27">
                  <c:v>5.08</c:v>
                </c:pt>
                <c:pt idx="28">
                  <c:v>2.36</c:v>
                </c:pt>
                <c:pt idx="29">
                  <c:v>0.14</c:v>
                </c:pt>
                <c:pt idx="30">
                  <c:v>1.54</c:v>
                </c:pt>
                <c:pt idx="31">
                  <c:v>2.72</c:v>
                </c:pt>
                <c:pt idx="32">
                  <c:v>3.13</c:v>
                </c:pt>
                <c:pt idx="33">
                  <c:v>1.11</c:v>
                </c:pt>
                <c:pt idx="34">
                  <c:v>2.65</c:v>
                </c:pt>
                <c:pt idx="35">
                  <c:v>3.51</c:v>
                </c:pt>
                <c:pt idx="36">
                  <c:v>1.49</c:v>
                </c:pt>
                <c:pt idx="37">
                  <c:v>0.2</c:v>
                </c:pt>
                <c:pt idx="38">
                  <c:v>2.04</c:v>
                </c:pt>
                <c:pt idx="39">
                  <c:v>5.02</c:v>
                </c:pt>
                <c:pt idx="40">
                  <c:v>2.0</c:v>
                </c:pt>
                <c:pt idx="41">
                  <c:v>1.44</c:v>
                </c:pt>
                <c:pt idx="42">
                  <c:v>2.13</c:v>
                </c:pt>
                <c:pt idx="43">
                  <c:v>2.99</c:v>
                </c:pt>
                <c:pt idx="44">
                  <c:v>2.5</c:v>
                </c:pt>
                <c:pt idx="45">
                  <c:v>1.42</c:v>
                </c:pt>
                <c:pt idx="46">
                  <c:v>1.48</c:v>
                </c:pt>
                <c:pt idx="47">
                  <c:v>2.79</c:v>
                </c:pt>
                <c:pt idx="48">
                  <c:v>3.15</c:v>
                </c:pt>
                <c:pt idx="49">
                  <c:v>1.43</c:v>
                </c:pt>
                <c:pt idx="50">
                  <c:v>2.29</c:v>
                </c:pt>
                <c:pt idx="51">
                  <c:v>5.04</c:v>
                </c:pt>
                <c:pt idx="52">
                  <c:v>1.26</c:v>
                </c:pt>
                <c:pt idx="53">
                  <c:v>0.21</c:v>
                </c:pt>
                <c:pt idx="54">
                  <c:v>1.99</c:v>
                </c:pt>
                <c:pt idx="55">
                  <c:v>3.74</c:v>
                </c:pt>
                <c:pt idx="56">
                  <c:v>1.46</c:v>
                </c:pt>
                <c:pt idx="57">
                  <c:v>1.93</c:v>
                </c:pt>
                <c:pt idx="58">
                  <c:v>0.0</c:v>
                </c:pt>
                <c:pt idx="59">
                  <c:v>2.08</c:v>
                </c:pt>
                <c:pt idx="60">
                  <c:v>2.66</c:v>
                </c:pt>
                <c:pt idx="61">
                  <c:v>2.02</c:v>
                </c:pt>
                <c:pt idx="62">
                  <c:v>0.12</c:v>
                </c:pt>
                <c:pt idx="63">
                  <c:v>3.97</c:v>
                </c:pt>
                <c:pt idx="64">
                  <c:v>2.41</c:v>
                </c:pt>
                <c:pt idx="65">
                  <c:v>2.6</c:v>
                </c:pt>
                <c:pt idx="66">
                  <c:v>1.45</c:v>
                </c:pt>
                <c:pt idx="67">
                  <c:v>2.22</c:v>
                </c:pt>
                <c:pt idx="68">
                  <c:v>0.8</c:v>
                </c:pt>
                <c:pt idx="69">
                  <c:v>2.0</c:v>
                </c:pt>
                <c:pt idx="70">
                  <c:v>2.05</c:v>
                </c:pt>
                <c:pt idx="71">
                  <c:v>2.82</c:v>
                </c:pt>
                <c:pt idx="72">
                  <c:v>2.45</c:v>
                </c:pt>
                <c:pt idx="73">
                  <c:v>0.0</c:v>
                </c:pt>
                <c:pt idx="74">
                  <c:v>2.15</c:v>
                </c:pt>
                <c:pt idx="75">
                  <c:v>4.97</c:v>
                </c:pt>
                <c:pt idx="76">
                  <c:v>2.17</c:v>
                </c:pt>
                <c:pt idx="77">
                  <c:v>0.94</c:v>
                </c:pt>
                <c:pt idx="78">
                  <c:v>1.36</c:v>
                </c:pt>
                <c:pt idx="79">
                  <c:v>4.51</c:v>
                </c:pt>
                <c:pt idx="80">
                  <c:v>2.52</c:v>
                </c:pt>
                <c:pt idx="81">
                  <c:v>1.72</c:v>
                </c:pt>
                <c:pt idx="82">
                  <c:v>2.47</c:v>
                </c:pt>
                <c:pt idx="83">
                  <c:v>3.39</c:v>
                </c:pt>
                <c:pt idx="84">
                  <c:v>2.02</c:v>
                </c:pt>
                <c:pt idx="85">
                  <c:v>1.66</c:v>
                </c:pt>
                <c:pt idx="86">
                  <c:v>3.32</c:v>
                </c:pt>
                <c:pt idx="87">
                  <c:v>7.05</c:v>
                </c:pt>
                <c:pt idx="88">
                  <c:v>2.2</c:v>
                </c:pt>
                <c:pt idx="89">
                  <c:v>2.63</c:v>
                </c:pt>
                <c:pt idx="90">
                  <c:v>2.96</c:v>
                </c:pt>
                <c:pt idx="91">
                  <c:v>1.98</c:v>
                </c:pt>
                <c:pt idx="92">
                  <c:v>2.53</c:v>
                </c:pt>
                <c:pt idx="93">
                  <c:v>1.35</c:v>
                </c:pt>
                <c:pt idx="94">
                  <c:v>1.51</c:v>
                </c:pt>
                <c:pt idx="95">
                  <c:v>1.08</c:v>
                </c:pt>
                <c:pt idx="96">
                  <c:v>0.96</c:v>
                </c:pt>
                <c:pt idx="97">
                  <c:v>0.68</c:v>
                </c:pt>
                <c:pt idx="98">
                  <c:v>1.94</c:v>
                </c:pt>
                <c:pt idx="99">
                  <c:v>2.96</c:v>
                </c:pt>
                <c:pt idx="100">
                  <c:v>1.35</c:v>
                </c:pt>
                <c:pt idx="101">
                  <c:v>2.89</c:v>
                </c:pt>
                <c:pt idx="102">
                  <c:v>0.27</c:v>
                </c:pt>
                <c:pt idx="103">
                  <c:v>2.16</c:v>
                </c:pt>
                <c:pt idx="104">
                  <c:v>2.73</c:v>
                </c:pt>
                <c:pt idx="105">
                  <c:v>2.64</c:v>
                </c:pt>
                <c:pt idx="106">
                  <c:v>2.08</c:v>
                </c:pt>
                <c:pt idx="107">
                  <c:v>3.18</c:v>
                </c:pt>
                <c:pt idx="108">
                  <c:v>2.9</c:v>
                </c:pt>
                <c:pt idx="109">
                  <c:v>2.06</c:v>
                </c:pt>
                <c:pt idx="110">
                  <c:v>2.48</c:v>
                </c:pt>
                <c:pt idx="111">
                  <c:v>6.69</c:v>
                </c:pt>
                <c:pt idx="112">
                  <c:v>1.64</c:v>
                </c:pt>
                <c:pt idx="113">
                  <c:v>2.51</c:v>
                </c:pt>
                <c:pt idx="114">
                  <c:v>4.08</c:v>
                </c:pt>
                <c:pt idx="115">
                  <c:v>0.94</c:v>
                </c:pt>
                <c:pt idx="116">
                  <c:v>3.42</c:v>
                </c:pt>
                <c:pt idx="117">
                  <c:v>3.15</c:v>
                </c:pt>
                <c:pt idx="118">
                  <c:v>2.21</c:v>
                </c:pt>
                <c:pt idx="119">
                  <c:v>0.21</c:v>
                </c:pt>
                <c:pt idx="120">
                  <c:v>0.12</c:v>
                </c:pt>
                <c:pt idx="121">
                  <c:v>2.52</c:v>
                </c:pt>
                <c:pt idx="122">
                  <c:v>3.81</c:v>
                </c:pt>
                <c:pt idx="123">
                  <c:v>1.99</c:v>
                </c:pt>
                <c:pt idx="124">
                  <c:v>0.51</c:v>
                </c:pt>
                <c:pt idx="125">
                  <c:v>1.36</c:v>
                </c:pt>
                <c:pt idx="126">
                  <c:v>1.82</c:v>
                </c:pt>
                <c:pt idx="127">
                  <c:v>0.39</c:v>
                </c:pt>
                <c:pt idx="128">
                  <c:v>0.0</c:v>
                </c:pt>
                <c:pt idx="129">
                  <c:v>0.01</c:v>
                </c:pt>
                <c:pt idx="130">
                  <c:v>0.0</c:v>
                </c:pt>
                <c:pt idx="131">
                  <c:v>0.0</c:v>
                </c:pt>
                <c:pt idx="132">
                  <c:v>0.01</c:v>
                </c:pt>
                <c:pt idx="133">
                  <c:v>0.0</c:v>
                </c:pt>
                <c:pt idx="134">
                  <c:v>0.0</c:v>
                </c:pt>
                <c:pt idx="135">
                  <c:v>0.01</c:v>
                </c:pt>
                <c:pt idx="136">
                  <c:v>0.0</c:v>
                </c:pt>
                <c:pt idx="137">
                  <c:v>0.01</c:v>
                </c:pt>
                <c:pt idx="138">
                  <c:v>0.03</c:v>
                </c:pt>
                <c:pt idx="139">
                  <c:v>0.01</c:v>
                </c:pt>
                <c:pt idx="140">
                  <c:v>0.02</c:v>
                </c:pt>
                <c:pt idx="141">
                  <c:v>0.02</c:v>
                </c:pt>
                <c:pt idx="142">
                  <c:v>0.02</c:v>
                </c:pt>
                <c:pt idx="143">
                  <c:v>0.0</c:v>
                </c:pt>
                <c:pt idx="144">
                  <c:v>0.0</c:v>
                </c:pt>
                <c:pt idx="145">
                  <c:v>1.53</c:v>
                </c:pt>
                <c:pt idx="146">
                  <c:v>1.25</c:v>
                </c:pt>
                <c:pt idx="147">
                  <c:v>1.68</c:v>
                </c:pt>
                <c:pt idx="148">
                  <c:v>2.83</c:v>
                </c:pt>
                <c:pt idx="149">
                  <c:v>1.17</c:v>
                </c:pt>
                <c:pt idx="150">
                  <c:v>2.33</c:v>
                </c:pt>
                <c:pt idx="151">
                  <c:v>2.94</c:v>
                </c:pt>
                <c:pt idx="152">
                  <c:v>0.57</c:v>
                </c:pt>
                <c:pt idx="153">
                  <c:v>1.72</c:v>
                </c:pt>
                <c:pt idx="154">
                  <c:v>1.14</c:v>
                </c:pt>
              </c:numCache>
            </c:numRef>
          </c:yVal>
        </c:ser>
        <c:axId val="81357888"/>
        <c:axId val="81357889"/>
      </c:scatterChart>
      <c:valAx>
        <c:axId val="8135788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89"/>
        <c:crosses val="autoZero"/>
      </c:valAx>
      <c:valAx>
        <c:axId val="8135788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(MB/sec)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8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FAST 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FAST 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axId val="81357890"/>
        <c:axId val="81357891"/>
      </c:scatterChart>
      <c:valAx>
        <c:axId val="8135789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91"/>
        <c:crosses val="autoZero"/>
      </c:valAx>
      <c:valAx>
        <c:axId val="8135789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9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Resp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4.3</c:v>
                </c:pt>
                <c:pt idx="1">
                  <c:v>2.08</c:v>
                </c:pt>
                <c:pt idx="2">
                  <c:v>1.76</c:v>
                </c:pt>
                <c:pt idx="3">
                  <c:v>2.34</c:v>
                </c:pt>
                <c:pt idx="4">
                  <c:v>1.93</c:v>
                </c:pt>
                <c:pt idx="5">
                  <c:v>1.73</c:v>
                </c:pt>
                <c:pt idx="6">
                  <c:v>2.06</c:v>
                </c:pt>
                <c:pt idx="7">
                  <c:v>1.8</c:v>
                </c:pt>
                <c:pt idx="8">
                  <c:v>2.75</c:v>
                </c:pt>
                <c:pt idx="9">
                  <c:v>5.22</c:v>
                </c:pt>
                <c:pt idx="10">
                  <c:v>4.65</c:v>
                </c:pt>
                <c:pt idx="11">
                  <c:v>3.01</c:v>
                </c:pt>
                <c:pt idx="12">
                  <c:v>3.23</c:v>
                </c:pt>
                <c:pt idx="13">
                  <c:v>3.84</c:v>
                </c:pt>
                <c:pt idx="14">
                  <c:v>2.46</c:v>
                </c:pt>
                <c:pt idx="15">
                  <c:v>2.66</c:v>
                </c:pt>
                <c:pt idx="16">
                  <c:v>2.74</c:v>
                </c:pt>
                <c:pt idx="17">
                  <c:v>0.0</c:v>
                </c:pt>
                <c:pt idx="18">
                  <c:v>2.11</c:v>
                </c:pt>
                <c:pt idx="19">
                  <c:v>1.89</c:v>
                </c:pt>
                <c:pt idx="20">
                  <c:v>2.56</c:v>
                </c:pt>
                <c:pt idx="21">
                  <c:v>3.54</c:v>
                </c:pt>
                <c:pt idx="22">
                  <c:v>2.96</c:v>
                </c:pt>
                <c:pt idx="23">
                  <c:v>3.27</c:v>
                </c:pt>
                <c:pt idx="24">
                  <c:v>5.7</c:v>
                </c:pt>
                <c:pt idx="25">
                  <c:v>2.33</c:v>
                </c:pt>
                <c:pt idx="26">
                  <c:v>1.83</c:v>
                </c:pt>
                <c:pt idx="27">
                  <c:v>2.96</c:v>
                </c:pt>
                <c:pt idx="28">
                  <c:v>2.88</c:v>
                </c:pt>
                <c:pt idx="29">
                  <c:v>3.46</c:v>
                </c:pt>
                <c:pt idx="30">
                  <c:v>2.28</c:v>
                </c:pt>
                <c:pt idx="31">
                  <c:v>2.65</c:v>
                </c:pt>
                <c:pt idx="32">
                  <c:v>3.17</c:v>
                </c:pt>
                <c:pt idx="33">
                  <c:v>2.87</c:v>
                </c:pt>
                <c:pt idx="34">
                  <c:v>2.12</c:v>
                </c:pt>
                <c:pt idx="35">
                  <c:v>2.03</c:v>
                </c:pt>
                <c:pt idx="36">
                  <c:v>1.88</c:v>
                </c:pt>
                <c:pt idx="37">
                  <c:v>2.82</c:v>
                </c:pt>
                <c:pt idx="38">
                  <c:v>1.89</c:v>
                </c:pt>
                <c:pt idx="39">
                  <c:v>2.72</c:v>
                </c:pt>
                <c:pt idx="40">
                  <c:v>2.64</c:v>
                </c:pt>
                <c:pt idx="41">
                  <c:v>2.05</c:v>
                </c:pt>
                <c:pt idx="42">
                  <c:v>2.98</c:v>
                </c:pt>
                <c:pt idx="43">
                  <c:v>2.69</c:v>
                </c:pt>
                <c:pt idx="44">
                  <c:v>2.21</c:v>
                </c:pt>
                <c:pt idx="45">
                  <c:v>3.16</c:v>
                </c:pt>
                <c:pt idx="46">
                  <c:v>2.37</c:v>
                </c:pt>
                <c:pt idx="47">
                  <c:v>2.42</c:v>
                </c:pt>
                <c:pt idx="48">
                  <c:v>3.47</c:v>
                </c:pt>
                <c:pt idx="49">
                  <c:v>2.04</c:v>
                </c:pt>
                <c:pt idx="50">
                  <c:v>1.88</c:v>
                </c:pt>
                <c:pt idx="51">
                  <c:v>2.91</c:v>
                </c:pt>
                <c:pt idx="52">
                  <c:v>3.11</c:v>
                </c:pt>
                <c:pt idx="53">
                  <c:v>2.55</c:v>
                </c:pt>
                <c:pt idx="54">
                  <c:v>2.54</c:v>
                </c:pt>
                <c:pt idx="55">
                  <c:v>1.91</c:v>
                </c:pt>
                <c:pt idx="56">
                  <c:v>1.93</c:v>
                </c:pt>
                <c:pt idx="57">
                  <c:v>2.64</c:v>
                </c:pt>
                <c:pt idx="58">
                  <c:v>0.0</c:v>
                </c:pt>
                <c:pt idx="59">
                  <c:v>2.04</c:v>
                </c:pt>
                <c:pt idx="60">
                  <c:v>2.17</c:v>
                </c:pt>
                <c:pt idx="61">
                  <c:v>2.26</c:v>
                </c:pt>
                <c:pt idx="62">
                  <c:v>2.23</c:v>
                </c:pt>
                <c:pt idx="63">
                  <c:v>3.96</c:v>
                </c:pt>
                <c:pt idx="64">
                  <c:v>1.96</c:v>
                </c:pt>
                <c:pt idx="65">
                  <c:v>2.32</c:v>
                </c:pt>
                <c:pt idx="66">
                  <c:v>2.1</c:v>
                </c:pt>
                <c:pt idx="67">
                  <c:v>1.81</c:v>
                </c:pt>
                <c:pt idx="68">
                  <c:v>2.06</c:v>
                </c:pt>
                <c:pt idx="69">
                  <c:v>1.72</c:v>
                </c:pt>
                <c:pt idx="70">
                  <c:v>2.23</c:v>
                </c:pt>
                <c:pt idx="71">
                  <c:v>1.87</c:v>
                </c:pt>
                <c:pt idx="72">
                  <c:v>2.51</c:v>
                </c:pt>
                <c:pt idx="73">
                  <c:v>0.0</c:v>
                </c:pt>
                <c:pt idx="74">
                  <c:v>1.85</c:v>
                </c:pt>
                <c:pt idx="75">
                  <c:v>2.31</c:v>
                </c:pt>
                <c:pt idx="76">
                  <c:v>1.35</c:v>
                </c:pt>
                <c:pt idx="77">
                  <c:v>1.82</c:v>
                </c:pt>
                <c:pt idx="78">
                  <c:v>1.35</c:v>
                </c:pt>
                <c:pt idx="79">
                  <c:v>2.58</c:v>
                </c:pt>
                <c:pt idx="80">
                  <c:v>2.05</c:v>
                </c:pt>
                <c:pt idx="81">
                  <c:v>1.61</c:v>
                </c:pt>
                <c:pt idx="82">
                  <c:v>1.89</c:v>
                </c:pt>
                <c:pt idx="83">
                  <c:v>1.91</c:v>
                </c:pt>
                <c:pt idx="84">
                  <c:v>1.63</c:v>
                </c:pt>
                <c:pt idx="85">
                  <c:v>1.88</c:v>
                </c:pt>
                <c:pt idx="86">
                  <c:v>2.46</c:v>
                </c:pt>
                <c:pt idx="87">
                  <c:v>2.5</c:v>
                </c:pt>
                <c:pt idx="88">
                  <c:v>2.28</c:v>
                </c:pt>
                <c:pt idx="89">
                  <c:v>2.25</c:v>
                </c:pt>
                <c:pt idx="90">
                  <c:v>1.67</c:v>
                </c:pt>
                <c:pt idx="91">
                  <c:v>2.04</c:v>
                </c:pt>
                <c:pt idx="92">
                  <c:v>1.96</c:v>
                </c:pt>
                <c:pt idx="93">
                  <c:v>1.47</c:v>
                </c:pt>
                <c:pt idx="94">
                  <c:v>1.6</c:v>
                </c:pt>
                <c:pt idx="95">
                  <c:v>1.99</c:v>
                </c:pt>
                <c:pt idx="96">
                  <c:v>1.22</c:v>
                </c:pt>
                <c:pt idx="97">
                  <c:v>1.15</c:v>
                </c:pt>
                <c:pt idx="98">
                  <c:v>2.09</c:v>
                </c:pt>
                <c:pt idx="99">
                  <c:v>2.18</c:v>
                </c:pt>
                <c:pt idx="100">
                  <c:v>1.31</c:v>
                </c:pt>
                <c:pt idx="101">
                  <c:v>1.6</c:v>
                </c:pt>
                <c:pt idx="102">
                  <c:v>0.87</c:v>
                </c:pt>
                <c:pt idx="103">
                  <c:v>2.06</c:v>
                </c:pt>
                <c:pt idx="104">
                  <c:v>1.62</c:v>
                </c:pt>
                <c:pt idx="105">
                  <c:v>1.93</c:v>
                </c:pt>
                <c:pt idx="106">
                  <c:v>2.66</c:v>
                </c:pt>
                <c:pt idx="107">
                  <c:v>1.86</c:v>
                </c:pt>
                <c:pt idx="108">
                  <c:v>2.07</c:v>
                </c:pt>
                <c:pt idx="109">
                  <c:v>1.65</c:v>
                </c:pt>
                <c:pt idx="110">
                  <c:v>2.1</c:v>
                </c:pt>
                <c:pt idx="111">
                  <c:v>3.77</c:v>
                </c:pt>
                <c:pt idx="112">
                  <c:v>1.22</c:v>
                </c:pt>
                <c:pt idx="113">
                  <c:v>2.48</c:v>
                </c:pt>
                <c:pt idx="114">
                  <c:v>1.99</c:v>
                </c:pt>
                <c:pt idx="115">
                  <c:v>1.38</c:v>
                </c:pt>
                <c:pt idx="116">
                  <c:v>1.86</c:v>
                </c:pt>
                <c:pt idx="117">
                  <c:v>1.65</c:v>
                </c:pt>
                <c:pt idx="118">
                  <c:v>1.76</c:v>
                </c:pt>
                <c:pt idx="119">
                  <c:v>0.98</c:v>
                </c:pt>
                <c:pt idx="120">
                  <c:v>3.06</c:v>
                </c:pt>
                <c:pt idx="121">
                  <c:v>2.16</c:v>
                </c:pt>
                <c:pt idx="122">
                  <c:v>1.74</c:v>
                </c:pt>
                <c:pt idx="123">
                  <c:v>1.75</c:v>
                </c:pt>
                <c:pt idx="124">
                  <c:v>2.05</c:v>
                </c:pt>
                <c:pt idx="125">
                  <c:v>1.05</c:v>
                </c:pt>
                <c:pt idx="126">
                  <c:v>1.73</c:v>
                </c:pt>
                <c:pt idx="127">
                  <c:v>1.85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2.38</c:v>
                </c:pt>
                <c:pt idx="139">
                  <c:v>0.0</c:v>
                </c:pt>
                <c:pt idx="140">
                  <c:v>1.76</c:v>
                </c:pt>
                <c:pt idx="141">
                  <c:v>6.01</c:v>
                </c:pt>
                <c:pt idx="142">
                  <c:v>2.67</c:v>
                </c:pt>
                <c:pt idx="143">
                  <c:v>0.0</c:v>
                </c:pt>
                <c:pt idx="144">
                  <c:v>0.0</c:v>
                </c:pt>
                <c:pt idx="145">
                  <c:v>5.53</c:v>
                </c:pt>
                <c:pt idx="146">
                  <c:v>6.44</c:v>
                </c:pt>
                <c:pt idx="147">
                  <c:v>5.36</c:v>
                </c:pt>
                <c:pt idx="148">
                  <c:v>4.82</c:v>
                </c:pt>
                <c:pt idx="149">
                  <c:v>6.26</c:v>
                </c:pt>
                <c:pt idx="150">
                  <c:v>5.87</c:v>
                </c:pt>
                <c:pt idx="151">
                  <c:v>6.09</c:v>
                </c:pt>
                <c:pt idx="152">
                  <c:v>4.99</c:v>
                </c:pt>
                <c:pt idx="153">
                  <c:v>6.48</c:v>
                </c:pt>
                <c:pt idx="154">
                  <c:v>6.03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92"/>
        <c:axId val="81357893"/>
      </c:scatterChart>
      <c:valAx>
        <c:axId val="8135789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93"/>
        <c:crosses val="autoZero"/>
      </c:valAx>
      <c:valAx>
        <c:axId val="8135789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92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Queue Length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0.3</c:v>
                </c:pt>
                <c:pt idx="1">
                  <c:v>0.58</c:v>
                </c:pt>
                <c:pt idx="2">
                  <c:v>0.89</c:v>
                </c:pt>
                <c:pt idx="3">
                  <c:v>1.1</c:v>
                </c:pt>
                <c:pt idx="4">
                  <c:v>0.25</c:v>
                </c:pt>
                <c:pt idx="5">
                  <c:v>0.74</c:v>
                </c:pt>
                <c:pt idx="6">
                  <c:v>1.21</c:v>
                </c:pt>
                <c:pt idx="7">
                  <c:v>0.48</c:v>
                </c:pt>
                <c:pt idx="8">
                  <c:v>0.73</c:v>
                </c:pt>
                <c:pt idx="9">
                  <c:v>0.34</c:v>
                </c:pt>
                <c:pt idx="10">
                  <c:v>0.38</c:v>
                </c:pt>
                <c:pt idx="11">
                  <c:v>0.2</c:v>
                </c:pt>
                <c:pt idx="12">
                  <c:v>0.15</c:v>
                </c:pt>
                <c:pt idx="13">
                  <c:v>0.41</c:v>
                </c:pt>
                <c:pt idx="14">
                  <c:v>0.1</c:v>
                </c:pt>
                <c:pt idx="15">
                  <c:v>0.89</c:v>
                </c:pt>
                <c:pt idx="16">
                  <c:v>1.57</c:v>
                </c:pt>
                <c:pt idx="17">
                  <c:v>0.0</c:v>
                </c:pt>
                <c:pt idx="18">
                  <c:v>0.79</c:v>
                </c:pt>
                <c:pt idx="19">
                  <c:v>0.99</c:v>
                </c:pt>
                <c:pt idx="20">
                  <c:v>1.0</c:v>
                </c:pt>
                <c:pt idx="21">
                  <c:v>0.23</c:v>
                </c:pt>
                <c:pt idx="22">
                  <c:v>0.34</c:v>
                </c:pt>
                <c:pt idx="23">
                  <c:v>0.54</c:v>
                </c:pt>
                <c:pt idx="24">
                  <c:v>0.18</c:v>
                </c:pt>
                <c:pt idx="25">
                  <c:v>0.44</c:v>
                </c:pt>
                <c:pt idx="26">
                  <c:v>0.76</c:v>
                </c:pt>
                <c:pt idx="27">
                  <c:v>1.39</c:v>
                </c:pt>
                <c:pt idx="28">
                  <c:v>0.96</c:v>
                </c:pt>
                <c:pt idx="29">
                  <c:v>0.11</c:v>
                </c:pt>
                <c:pt idx="30">
                  <c:v>0.63</c:v>
                </c:pt>
                <c:pt idx="31">
                  <c:v>1.17</c:v>
                </c:pt>
                <c:pt idx="32">
                  <c:v>1.34</c:v>
                </c:pt>
                <c:pt idx="33">
                  <c:v>0.43</c:v>
                </c:pt>
                <c:pt idx="34">
                  <c:v>0.88</c:v>
                </c:pt>
                <c:pt idx="35">
                  <c:v>1.07</c:v>
                </c:pt>
                <c:pt idx="36">
                  <c:v>0.49</c:v>
                </c:pt>
                <c:pt idx="37">
                  <c:v>0.13</c:v>
                </c:pt>
                <c:pt idx="38">
                  <c:v>0.52</c:v>
                </c:pt>
                <c:pt idx="39">
                  <c:v>1.32</c:v>
                </c:pt>
                <c:pt idx="40">
                  <c:v>1.05</c:v>
                </c:pt>
                <c:pt idx="41">
                  <c:v>0.46</c:v>
                </c:pt>
                <c:pt idx="42">
                  <c:v>0.92</c:v>
                </c:pt>
                <c:pt idx="43">
                  <c:v>1.2</c:v>
                </c:pt>
                <c:pt idx="44">
                  <c:v>0.87</c:v>
                </c:pt>
                <c:pt idx="45">
                  <c:v>0.73</c:v>
                </c:pt>
                <c:pt idx="46">
                  <c:v>0.58</c:v>
                </c:pt>
                <c:pt idx="47">
                  <c:v>1.17</c:v>
                </c:pt>
                <c:pt idx="48">
                  <c:v>1.4</c:v>
                </c:pt>
                <c:pt idx="49">
                  <c:v>0.48</c:v>
                </c:pt>
                <c:pt idx="50">
                  <c:v>0.66</c:v>
                </c:pt>
                <c:pt idx="51">
                  <c:v>1.46</c:v>
                </c:pt>
                <c:pt idx="52">
                  <c:v>0.99</c:v>
                </c:pt>
                <c:pt idx="53">
                  <c:v>0.12</c:v>
                </c:pt>
                <c:pt idx="54">
                  <c:v>0.7</c:v>
                </c:pt>
                <c:pt idx="55">
                  <c:v>0.93</c:v>
                </c:pt>
                <c:pt idx="56">
                  <c:v>0.67</c:v>
                </c:pt>
                <c:pt idx="57">
                  <c:v>0.67</c:v>
                </c:pt>
                <c:pt idx="58">
                  <c:v>0.0</c:v>
                </c:pt>
                <c:pt idx="59">
                  <c:v>0.56</c:v>
                </c:pt>
                <c:pt idx="60">
                  <c:v>0.93</c:v>
                </c:pt>
                <c:pt idx="61">
                  <c:v>0.86</c:v>
                </c:pt>
                <c:pt idx="62">
                  <c:v>0.05</c:v>
                </c:pt>
                <c:pt idx="63">
                  <c:v>1.17</c:v>
                </c:pt>
                <c:pt idx="64">
                  <c:v>0.74</c:v>
                </c:pt>
                <c:pt idx="65">
                  <c:v>0.96</c:v>
                </c:pt>
                <c:pt idx="66">
                  <c:v>0.5</c:v>
                </c:pt>
                <c:pt idx="67">
                  <c:v>0.57</c:v>
                </c:pt>
                <c:pt idx="68">
                  <c:v>0.17</c:v>
                </c:pt>
                <c:pt idx="69">
                  <c:v>0.41</c:v>
                </c:pt>
                <c:pt idx="70">
                  <c:v>0.88</c:v>
                </c:pt>
                <c:pt idx="71">
                  <c:v>0.81</c:v>
                </c:pt>
                <c:pt idx="72">
                  <c:v>0.94</c:v>
                </c:pt>
                <c:pt idx="73">
                  <c:v>0.0</c:v>
                </c:pt>
                <c:pt idx="74">
                  <c:v>0.57</c:v>
                </c:pt>
                <c:pt idx="75">
                  <c:v>1.09</c:v>
                </c:pt>
                <c:pt idx="76">
                  <c:v>0.55</c:v>
                </c:pt>
                <c:pt idx="77">
                  <c:v>0.22</c:v>
                </c:pt>
                <c:pt idx="78">
                  <c:v>0.32</c:v>
                </c:pt>
                <c:pt idx="79">
                  <c:v>1.22</c:v>
                </c:pt>
                <c:pt idx="80">
                  <c:v>0.84</c:v>
                </c:pt>
                <c:pt idx="81">
                  <c:v>0.49</c:v>
                </c:pt>
                <c:pt idx="82">
                  <c:v>0.71</c:v>
                </c:pt>
                <c:pt idx="83">
                  <c:v>0.93</c:v>
                </c:pt>
                <c:pt idx="84">
                  <c:v>0.62</c:v>
                </c:pt>
                <c:pt idx="85">
                  <c:v>0.55</c:v>
                </c:pt>
                <c:pt idx="86">
                  <c:v>1.04</c:v>
                </c:pt>
                <c:pt idx="87">
                  <c:v>1.53</c:v>
                </c:pt>
                <c:pt idx="88">
                  <c:v>0.94</c:v>
                </c:pt>
                <c:pt idx="89">
                  <c:v>0.82</c:v>
                </c:pt>
                <c:pt idx="90">
                  <c:v>0.81</c:v>
                </c:pt>
                <c:pt idx="91">
                  <c:v>0.56</c:v>
                </c:pt>
                <c:pt idx="92">
                  <c:v>0.72</c:v>
                </c:pt>
                <c:pt idx="93">
                  <c:v>0.32</c:v>
                </c:pt>
                <c:pt idx="94">
                  <c:v>0.25</c:v>
                </c:pt>
                <c:pt idx="95">
                  <c:v>0.3</c:v>
                </c:pt>
                <c:pt idx="96">
                  <c:v>0.29</c:v>
                </c:pt>
                <c:pt idx="97">
                  <c:v>0.19</c:v>
                </c:pt>
                <c:pt idx="98">
                  <c:v>0.5</c:v>
                </c:pt>
                <c:pt idx="99">
                  <c:v>0.77</c:v>
                </c:pt>
                <c:pt idx="100">
                  <c:v>0.44</c:v>
                </c:pt>
                <c:pt idx="101">
                  <c:v>0.71</c:v>
                </c:pt>
                <c:pt idx="102">
                  <c:v>0.06</c:v>
                </c:pt>
                <c:pt idx="103">
                  <c:v>0.61</c:v>
                </c:pt>
                <c:pt idx="104">
                  <c:v>0.69</c:v>
                </c:pt>
                <c:pt idx="105">
                  <c:v>0.78</c:v>
                </c:pt>
                <c:pt idx="106">
                  <c:v>0.73</c:v>
                </c:pt>
                <c:pt idx="107">
                  <c:v>1.04</c:v>
                </c:pt>
                <c:pt idx="108">
                  <c:v>0.71</c:v>
                </c:pt>
                <c:pt idx="109">
                  <c:v>0.62</c:v>
                </c:pt>
                <c:pt idx="110">
                  <c:v>0.8</c:v>
                </c:pt>
                <c:pt idx="111">
                  <c:v>1.91</c:v>
                </c:pt>
                <c:pt idx="112">
                  <c:v>0.5</c:v>
                </c:pt>
                <c:pt idx="113">
                  <c:v>0.82</c:v>
                </c:pt>
                <c:pt idx="114">
                  <c:v>1.09</c:v>
                </c:pt>
                <c:pt idx="115">
                  <c:v>0.32</c:v>
                </c:pt>
                <c:pt idx="116">
                  <c:v>0.95</c:v>
                </c:pt>
                <c:pt idx="117">
                  <c:v>0.79</c:v>
                </c:pt>
                <c:pt idx="118">
                  <c:v>0.58</c:v>
                </c:pt>
                <c:pt idx="119">
                  <c:v>0.05</c:v>
                </c:pt>
                <c:pt idx="120">
                  <c:v>0.09</c:v>
                </c:pt>
                <c:pt idx="121">
                  <c:v>0.85</c:v>
                </c:pt>
                <c:pt idx="122">
                  <c:v>0.97</c:v>
                </c:pt>
                <c:pt idx="123">
                  <c:v>0.6</c:v>
                </c:pt>
                <c:pt idx="124">
                  <c:v>0.26</c:v>
                </c:pt>
                <c:pt idx="125">
                  <c:v>0.35</c:v>
                </c:pt>
                <c:pt idx="126">
                  <c:v>0.78</c:v>
                </c:pt>
                <c:pt idx="127">
                  <c:v>0.18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0.02</c:v>
                </c:pt>
                <c:pt idx="139">
                  <c:v>0.0</c:v>
                </c:pt>
                <c:pt idx="140">
                  <c:v>0.01</c:v>
                </c:pt>
                <c:pt idx="141">
                  <c:v>0.03</c:v>
                </c:pt>
                <c:pt idx="142">
                  <c:v>0.01</c:v>
                </c:pt>
                <c:pt idx="143">
                  <c:v>0.0</c:v>
                </c:pt>
                <c:pt idx="144">
                  <c:v>0.0</c:v>
                </c:pt>
                <c:pt idx="145">
                  <c:v>0.51</c:v>
                </c:pt>
                <c:pt idx="146">
                  <c:v>0.34</c:v>
                </c:pt>
                <c:pt idx="147">
                  <c:v>0.34</c:v>
                </c:pt>
                <c:pt idx="148">
                  <c:v>0.71</c:v>
                </c:pt>
                <c:pt idx="149">
                  <c:v>0.49</c:v>
                </c:pt>
                <c:pt idx="150">
                  <c:v>0.57</c:v>
                </c:pt>
                <c:pt idx="151">
                  <c:v>0.76</c:v>
                </c:pt>
                <c:pt idx="152">
                  <c:v>0.2</c:v>
                </c:pt>
                <c:pt idx="153">
                  <c:v>0.4</c:v>
                </c:pt>
                <c:pt idx="154">
                  <c:v>0.28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94"/>
        <c:axId val="81357895"/>
      </c:scatterChart>
      <c:valAx>
        <c:axId val="8135789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95"/>
        <c:crosses val="autoZero"/>
      </c:valAx>
      <c:valAx>
        <c:axId val="8135789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Queue Length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94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Service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0.15</c:v>
                </c:pt>
                <c:pt idx="1">
                  <c:v>0.08</c:v>
                </c:pt>
                <c:pt idx="2">
                  <c:v>0.06</c:v>
                </c:pt>
                <c:pt idx="3">
                  <c:v>0.09</c:v>
                </c:pt>
                <c:pt idx="4">
                  <c:v>0.08</c:v>
                </c:pt>
                <c:pt idx="5">
                  <c:v>0.07</c:v>
                </c:pt>
                <c:pt idx="6">
                  <c:v>0.08</c:v>
                </c:pt>
                <c:pt idx="7">
                  <c:v>0.07</c:v>
                </c:pt>
                <c:pt idx="8">
                  <c:v>0.1</c:v>
                </c:pt>
                <c:pt idx="9">
                  <c:v>0.22</c:v>
                </c:pt>
                <c:pt idx="10">
                  <c:v>0.17</c:v>
                </c:pt>
                <c:pt idx="11">
                  <c:v>0.13</c:v>
                </c:pt>
                <c:pt idx="12">
                  <c:v>0.13</c:v>
                </c:pt>
                <c:pt idx="13">
                  <c:v>0.15</c:v>
                </c:pt>
                <c:pt idx="14">
                  <c:v>0.1</c:v>
                </c:pt>
                <c:pt idx="15">
                  <c:v>0.11</c:v>
                </c:pt>
                <c:pt idx="16">
                  <c:v>0.1</c:v>
                </c:pt>
                <c:pt idx="17">
                  <c:v>0.0</c:v>
                </c:pt>
                <c:pt idx="18">
                  <c:v>0.08</c:v>
                </c:pt>
                <c:pt idx="19">
                  <c:v>0.07</c:v>
                </c:pt>
                <c:pt idx="20">
                  <c:v>0.1</c:v>
                </c:pt>
                <c:pt idx="21">
                  <c:v>0.14</c:v>
                </c:pt>
                <c:pt idx="22">
                  <c:v>0.12</c:v>
                </c:pt>
                <c:pt idx="23">
                  <c:v>0.12</c:v>
                </c:pt>
                <c:pt idx="24">
                  <c:v>0.24</c:v>
                </c:pt>
                <c:pt idx="25">
                  <c:v>0.09</c:v>
                </c:pt>
                <c:pt idx="26">
                  <c:v>0.07</c:v>
                </c:pt>
                <c:pt idx="27">
                  <c:v>0.11</c:v>
                </c:pt>
                <c:pt idx="28">
                  <c:v>0.11</c:v>
                </c:pt>
                <c:pt idx="29">
                  <c:v>0.14</c:v>
                </c:pt>
                <c:pt idx="30">
                  <c:v>0.09</c:v>
                </c:pt>
                <c:pt idx="31">
                  <c:v>0.1</c:v>
                </c:pt>
                <c:pt idx="32">
                  <c:v>0.11</c:v>
                </c:pt>
                <c:pt idx="33">
                  <c:v>0.11</c:v>
                </c:pt>
                <c:pt idx="34">
                  <c:v>0.08</c:v>
                </c:pt>
                <c:pt idx="35">
                  <c:v>0.08</c:v>
                </c:pt>
                <c:pt idx="36">
                  <c:v>0.07</c:v>
                </c:pt>
                <c:pt idx="37">
                  <c:v>0.11</c:v>
                </c:pt>
                <c:pt idx="38">
                  <c:v>0.07</c:v>
                </c:pt>
                <c:pt idx="39">
                  <c:v>0.1</c:v>
                </c:pt>
                <c:pt idx="40">
                  <c:v>0.1</c:v>
                </c:pt>
                <c:pt idx="41">
                  <c:v>0.08</c:v>
                </c:pt>
                <c:pt idx="42">
                  <c:v>0.11</c:v>
                </c:pt>
                <c:pt idx="43">
                  <c:v>0.1</c:v>
                </c:pt>
                <c:pt idx="44">
                  <c:v>0.08</c:v>
                </c:pt>
                <c:pt idx="45">
                  <c:v>0.12</c:v>
                </c:pt>
                <c:pt idx="46">
                  <c:v>0.09</c:v>
                </c:pt>
                <c:pt idx="47">
                  <c:v>0.09</c:v>
                </c:pt>
                <c:pt idx="48">
                  <c:v>0.13</c:v>
                </c:pt>
                <c:pt idx="49">
                  <c:v>0.08</c:v>
                </c:pt>
                <c:pt idx="50">
                  <c:v>0.07</c:v>
                </c:pt>
                <c:pt idx="51">
                  <c:v>0.11</c:v>
                </c:pt>
                <c:pt idx="52">
                  <c:v>0.12</c:v>
                </c:pt>
                <c:pt idx="53">
                  <c:v>0.1</c:v>
                </c:pt>
                <c:pt idx="54">
                  <c:v>0.09</c:v>
                </c:pt>
                <c:pt idx="55">
                  <c:v>0.07</c:v>
                </c:pt>
                <c:pt idx="56">
                  <c:v>0.07</c:v>
                </c:pt>
                <c:pt idx="57">
                  <c:v>0.1</c:v>
                </c:pt>
                <c:pt idx="58">
                  <c:v>0.0</c:v>
                </c:pt>
                <c:pt idx="59">
                  <c:v>0.08</c:v>
                </c:pt>
                <c:pt idx="60">
                  <c:v>0.08</c:v>
                </c:pt>
                <c:pt idx="61">
                  <c:v>0.08</c:v>
                </c:pt>
                <c:pt idx="62">
                  <c:v>0.11</c:v>
                </c:pt>
                <c:pt idx="63">
                  <c:v>0.13</c:v>
                </c:pt>
                <c:pt idx="64">
                  <c:v>0.07</c:v>
                </c:pt>
                <c:pt idx="65">
                  <c:v>0.09</c:v>
                </c:pt>
                <c:pt idx="66">
                  <c:v>0.08</c:v>
                </c:pt>
                <c:pt idx="67">
                  <c:v>0.07</c:v>
                </c:pt>
                <c:pt idx="68">
                  <c:v>0.07</c:v>
                </c:pt>
                <c:pt idx="69">
                  <c:v>0.07</c:v>
                </c:pt>
                <c:pt idx="70">
                  <c:v>0.09</c:v>
                </c:pt>
                <c:pt idx="71">
                  <c:v>0.07</c:v>
                </c:pt>
                <c:pt idx="72">
                  <c:v>0.09</c:v>
                </c:pt>
                <c:pt idx="73">
                  <c:v>0.0</c:v>
                </c:pt>
                <c:pt idx="74">
                  <c:v>0.07</c:v>
                </c:pt>
                <c:pt idx="75">
                  <c:v>0.09</c:v>
                </c:pt>
                <c:pt idx="76">
                  <c:v>0.05</c:v>
                </c:pt>
                <c:pt idx="77">
                  <c:v>0.06</c:v>
                </c:pt>
                <c:pt idx="78">
                  <c:v>0.05</c:v>
                </c:pt>
                <c:pt idx="79">
                  <c:v>0.1</c:v>
                </c:pt>
                <c:pt idx="80">
                  <c:v>0.08</c:v>
                </c:pt>
                <c:pt idx="81">
                  <c:v>0.06</c:v>
                </c:pt>
                <c:pt idx="82">
                  <c:v>0.07</c:v>
                </c:pt>
                <c:pt idx="83">
                  <c:v>0.07</c:v>
                </c:pt>
                <c:pt idx="84">
                  <c:v>0.06</c:v>
                </c:pt>
                <c:pt idx="85">
                  <c:v>0.08</c:v>
                </c:pt>
                <c:pt idx="86">
                  <c:v>0.09</c:v>
                </c:pt>
                <c:pt idx="87">
                  <c:v>0.09</c:v>
                </c:pt>
                <c:pt idx="88">
                  <c:v>0.09</c:v>
                </c:pt>
                <c:pt idx="89">
                  <c:v>0.08</c:v>
                </c:pt>
                <c:pt idx="90">
                  <c:v>0.06</c:v>
                </c:pt>
                <c:pt idx="91">
                  <c:v>0.08</c:v>
                </c:pt>
                <c:pt idx="92">
                  <c:v>0.08</c:v>
                </c:pt>
                <c:pt idx="93">
                  <c:v>0.06</c:v>
                </c:pt>
                <c:pt idx="94">
                  <c:v>0.06</c:v>
                </c:pt>
                <c:pt idx="95">
                  <c:v>0.08</c:v>
                </c:pt>
                <c:pt idx="96">
                  <c:v>0.04</c:v>
                </c:pt>
                <c:pt idx="97">
                  <c:v>0.04</c:v>
                </c:pt>
                <c:pt idx="98">
                  <c:v>0.08</c:v>
                </c:pt>
                <c:pt idx="99">
                  <c:v>0.08</c:v>
                </c:pt>
                <c:pt idx="100">
                  <c:v>0.05</c:v>
                </c:pt>
                <c:pt idx="101">
                  <c:v>0.06</c:v>
                </c:pt>
                <c:pt idx="102">
                  <c:v>0.04</c:v>
                </c:pt>
                <c:pt idx="103">
                  <c:v>0.08</c:v>
                </c:pt>
                <c:pt idx="104">
                  <c:v>0.06</c:v>
                </c:pt>
                <c:pt idx="105">
                  <c:v>0.07</c:v>
                </c:pt>
                <c:pt idx="106">
                  <c:v>0.11</c:v>
                </c:pt>
                <c:pt idx="107">
                  <c:v>0.07</c:v>
                </c:pt>
                <c:pt idx="108">
                  <c:v>0.08</c:v>
                </c:pt>
                <c:pt idx="109">
                  <c:v>0.07</c:v>
                </c:pt>
                <c:pt idx="110">
                  <c:v>0.08</c:v>
                </c:pt>
                <c:pt idx="111">
                  <c:v>0.15</c:v>
                </c:pt>
                <c:pt idx="112">
                  <c:v>0.05</c:v>
                </c:pt>
                <c:pt idx="113">
                  <c:v>0.09</c:v>
                </c:pt>
                <c:pt idx="114">
                  <c:v>0.08</c:v>
                </c:pt>
                <c:pt idx="115">
                  <c:v>0.05</c:v>
                </c:pt>
                <c:pt idx="116">
                  <c:v>0.07</c:v>
                </c:pt>
                <c:pt idx="117">
                  <c:v>0.06</c:v>
                </c:pt>
                <c:pt idx="118">
                  <c:v>0.07</c:v>
                </c:pt>
                <c:pt idx="119">
                  <c:v>0.03</c:v>
                </c:pt>
                <c:pt idx="120">
                  <c:v>0.11</c:v>
                </c:pt>
                <c:pt idx="121">
                  <c:v>0.08</c:v>
                </c:pt>
                <c:pt idx="122">
                  <c:v>0.07</c:v>
                </c:pt>
                <c:pt idx="123">
                  <c:v>0.08</c:v>
                </c:pt>
                <c:pt idx="124">
                  <c:v>0.1</c:v>
                </c:pt>
                <c:pt idx="125">
                  <c:v>0.04</c:v>
                </c:pt>
                <c:pt idx="126">
                  <c:v>0.07</c:v>
                </c:pt>
                <c:pt idx="127">
                  <c:v>0.08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0.23</c:v>
                </c:pt>
                <c:pt idx="139">
                  <c:v>0.0</c:v>
                </c:pt>
                <c:pt idx="140">
                  <c:v>0.22</c:v>
                </c:pt>
                <c:pt idx="141">
                  <c:v>0.64</c:v>
                </c:pt>
                <c:pt idx="142">
                  <c:v>0.3</c:v>
                </c:pt>
                <c:pt idx="143">
                  <c:v>0.0</c:v>
                </c:pt>
                <c:pt idx="144">
                  <c:v>0.0</c:v>
                </c:pt>
                <c:pt idx="145">
                  <c:v>0.17</c:v>
                </c:pt>
                <c:pt idx="146">
                  <c:v>0.2</c:v>
                </c:pt>
                <c:pt idx="147">
                  <c:v>0.17</c:v>
                </c:pt>
                <c:pt idx="148">
                  <c:v>0.15</c:v>
                </c:pt>
                <c:pt idx="149">
                  <c:v>0.18</c:v>
                </c:pt>
                <c:pt idx="150">
                  <c:v>0.18</c:v>
                </c:pt>
                <c:pt idx="151">
                  <c:v>0.18</c:v>
                </c:pt>
                <c:pt idx="152">
                  <c:v>0.15</c:v>
                </c:pt>
                <c:pt idx="153">
                  <c:v>0.2</c:v>
                </c:pt>
                <c:pt idx="154">
                  <c:v>0.18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96"/>
        <c:axId val="81357897"/>
      </c:scatterChart>
      <c:valAx>
        <c:axId val="8135789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97"/>
        <c:crosses val="autoZero"/>
      </c:valAx>
      <c:valAx>
        <c:axId val="8135789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Service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896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ABQL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29.51</c:v>
                </c:pt>
                <c:pt idx="1">
                  <c:v>27.16</c:v>
                </c:pt>
                <c:pt idx="2">
                  <c:v>27.58</c:v>
                </c:pt>
                <c:pt idx="3">
                  <c:v>26.86</c:v>
                </c:pt>
                <c:pt idx="4">
                  <c:v>25.17</c:v>
                </c:pt>
                <c:pt idx="5">
                  <c:v>26.41</c:v>
                </c:pt>
                <c:pt idx="6">
                  <c:v>26.31</c:v>
                </c:pt>
                <c:pt idx="7">
                  <c:v>24.92</c:v>
                </c:pt>
                <c:pt idx="8">
                  <c:v>26.96</c:v>
                </c:pt>
                <c:pt idx="9">
                  <c:v>23.96</c:v>
                </c:pt>
                <c:pt idx="10">
                  <c:v>28.18</c:v>
                </c:pt>
                <c:pt idx="11">
                  <c:v>22.81</c:v>
                </c:pt>
                <c:pt idx="12">
                  <c:v>25.75</c:v>
                </c:pt>
                <c:pt idx="13">
                  <c:v>25.8</c:v>
                </c:pt>
                <c:pt idx="14">
                  <c:v>24.9</c:v>
                </c:pt>
                <c:pt idx="15">
                  <c:v>24.65</c:v>
                </c:pt>
                <c:pt idx="16">
                  <c:v>27.64</c:v>
                </c:pt>
                <c:pt idx="17">
                  <c:v>0.0</c:v>
                </c:pt>
                <c:pt idx="18">
                  <c:v>27.49</c:v>
                </c:pt>
                <c:pt idx="19">
                  <c:v>26.41</c:v>
                </c:pt>
                <c:pt idx="20">
                  <c:v>25.26</c:v>
                </c:pt>
                <c:pt idx="21">
                  <c:v>25.31</c:v>
                </c:pt>
                <c:pt idx="22">
                  <c:v>25.65</c:v>
                </c:pt>
                <c:pt idx="23">
                  <c:v>26.41</c:v>
                </c:pt>
                <c:pt idx="24">
                  <c:v>24.12</c:v>
                </c:pt>
                <c:pt idx="25">
                  <c:v>27.06</c:v>
                </c:pt>
                <c:pt idx="26">
                  <c:v>26.69</c:v>
                </c:pt>
                <c:pt idx="27">
                  <c:v>27.3</c:v>
                </c:pt>
                <c:pt idx="28">
                  <c:v>25.08</c:v>
                </c:pt>
                <c:pt idx="29">
                  <c:v>24.3</c:v>
                </c:pt>
                <c:pt idx="30">
                  <c:v>26.25</c:v>
                </c:pt>
                <c:pt idx="31">
                  <c:v>26.27</c:v>
                </c:pt>
                <c:pt idx="32">
                  <c:v>28.45</c:v>
                </c:pt>
                <c:pt idx="33">
                  <c:v>25.67</c:v>
                </c:pt>
                <c:pt idx="34">
                  <c:v>27.95</c:v>
                </c:pt>
                <c:pt idx="35">
                  <c:v>26.65</c:v>
                </c:pt>
                <c:pt idx="36">
                  <c:v>25.82</c:v>
                </c:pt>
                <c:pt idx="37">
                  <c:v>26.18</c:v>
                </c:pt>
                <c:pt idx="38">
                  <c:v>25.81</c:v>
                </c:pt>
                <c:pt idx="39">
                  <c:v>26.9</c:v>
                </c:pt>
                <c:pt idx="40">
                  <c:v>27.25</c:v>
                </c:pt>
                <c:pt idx="41">
                  <c:v>27.21</c:v>
                </c:pt>
                <c:pt idx="42">
                  <c:v>26.83</c:v>
                </c:pt>
                <c:pt idx="43">
                  <c:v>25.97</c:v>
                </c:pt>
                <c:pt idx="44">
                  <c:v>27.36</c:v>
                </c:pt>
                <c:pt idx="45">
                  <c:v>26.65</c:v>
                </c:pt>
                <c:pt idx="46">
                  <c:v>26.99</c:v>
                </c:pt>
                <c:pt idx="47">
                  <c:v>28.13</c:v>
                </c:pt>
                <c:pt idx="48">
                  <c:v>27.72</c:v>
                </c:pt>
                <c:pt idx="49">
                  <c:v>25.7</c:v>
                </c:pt>
                <c:pt idx="50">
                  <c:v>25.41</c:v>
                </c:pt>
                <c:pt idx="51">
                  <c:v>26.77</c:v>
                </c:pt>
                <c:pt idx="52">
                  <c:v>26.63</c:v>
                </c:pt>
                <c:pt idx="53">
                  <c:v>25.55</c:v>
                </c:pt>
                <c:pt idx="54">
                  <c:v>27.6</c:v>
                </c:pt>
                <c:pt idx="55">
                  <c:v>26.45</c:v>
                </c:pt>
                <c:pt idx="56">
                  <c:v>26.45</c:v>
                </c:pt>
                <c:pt idx="57">
                  <c:v>26.87</c:v>
                </c:pt>
                <c:pt idx="58">
                  <c:v>0.0</c:v>
                </c:pt>
                <c:pt idx="59">
                  <c:v>26.52</c:v>
                </c:pt>
                <c:pt idx="60">
                  <c:v>26.63</c:v>
                </c:pt>
                <c:pt idx="61">
                  <c:v>27.21</c:v>
                </c:pt>
                <c:pt idx="62">
                  <c:v>20.15</c:v>
                </c:pt>
                <c:pt idx="63">
                  <c:v>30.6</c:v>
                </c:pt>
                <c:pt idx="64">
                  <c:v>27.01</c:v>
                </c:pt>
                <c:pt idx="65">
                  <c:v>25.75</c:v>
                </c:pt>
                <c:pt idx="66">
                  <c:v>25.8</c:v>
                </c:pt>
                <c:pt idx="67">
                  <c:v>25.34</c:v>
                </c:pt>
                <c:pt idx="68">
                  <c:v>28.62</c:v>
                </c:pt>
                <c:pt idx="69">
                  <c:v>24.01</c:v>
                </c:pt>
                <c:pt idx="70">
                  <c:v>25.42</c:v>
                </c:pt>
                <c:pt idx="71">
                  <c:v>27.76</c:v>
                </c:pt>
                <c:pt idx="72">
                  <c:v>27.01</c:v>
                </c:pt>
                <c:pt idx="73">
                  <c:v>0.0</c:v>
                </c:pt>
                <c:pt idx="74">
                  <c:v>26.51</c:v>
                </c:pt>
                <c:pt idx="75">
                  <c:v>26.63</c:v>
                </c:pt>
                <c:pt idx="76">
                  <c:v>25.84</c:v>
                </c:pt>
                <c:pt idx="77">
                  <c:v>30.68</c:v>
                </c:pt>
                <c:pt idx="78">
                  <c:v>24.86</c:v>
                </c:pt>
                <c:pt idx="79">
                  <c:v>26.73</c:v>
                </c:pt>
                <c:pt idx="80">
                  <c:v>27.17</c:v>
                </c:pt>
                <c:pt idx="81">
                  <c:v>24.85</c:v>
                </c:pt>
                <c:pt idx="82">
                  <c:v>26.56</c:v>
                </c:pt>
                <c:pt idx="83">
                  <c:v>26.19</c:v>
                </c:pt>
                <c:pt idx="84">
                  <c:v>26.23</c:v>
                </c:pt>
                <c:pt idx="85">
                  <c:v>24.24</c:v>
                </c:pt>
                <c:pt idx="86">
                  <c:v>25.96</c:v>
                </c:pt>
                <c:pt idx="87">
                  <c:v>26.66</c:v>
                </c:pt>
                <c:pt idx="88">
                  <c:v>25.22</c:v>
                </c:pt>
                <c:pt idx="89">
                  <c:v>26.84</c:v>
                </c:pt>
                <c:pt idx="90">
                  <c:v>25.82</c:v>
                </c:pt>
                <c:pt idx="91">
                  <c:v>24.76</c:v>
                </c:pt>
                <c:pt idx="92">
                  <c:v>25.95</c:v>
                </c:pt>
                <c:pt idx="93">
                  <c:v>26.73</c:v>
                </c:pt>
                <c:pt idx="94">
                  <c:v>27.43</c:v>
                </c:pt>
                <c:pt idx="95">
                  <c:v>24.95</c:v>
                </c:pt>
                <c:pt idx="96">
                  <c:v>27.66</c:v>
                </c:pt>
                <c:pt idx="97">
                  <c:v>25.74</c:v>
                </c:pt>
                <c:pt idx="98">
                  <c:v>26.04</c:v>
                </c:pt>
                <c:pt idx="99">
                  <c:v>26.29</c:v>
                </c:pt>
                <c:pt idx="100">
                  <c:v>24.6</c:v>
                </c:pt>
                <c:pt idx="101">
                  <c:v>27.1</c:v>
                </c:pt>
                <c:pt idx="102">
                  <c:v>22.73</c:v>
                </c:pt>
                <c:pt idx="103">
                  <c:v>26.61</c:v>
                </c:pt>
                <c:pt idx="104">
                  <c:v>26.35</c:v>
                </c:pt>
                <c:pt idx="105">
                  <c:v>26.44</c:v>
                </c:pt>
                <c:pt idx="106">
                  <c:v>24.7</c:v>
                </c:pt>
                <c:pt idx="107">
                  <c:v>25.96</c:v>
                </c:pt>
                <c:pt idx="108">
                  <c:v>25.45</c:v>
                </c:pt>
                <c:pt idx="109">
                  <c:v>25.27</c:v>
                </c:pt>
                <c:pt idx="110">
                  <c:v>26.19</c:v>
                </c:pt>
                <c:pt idx="111">
                  <c:v>25.8</c:v>
                </c:pt>
                <c:pt idx="112">
                  <c:v>25.13</c:v>
                </c:pt>
                <c:pt idx="113">
                  <c:v>26.92</c:v>
                </c:pt>
                <c:pt idx="114">
                  <c:v>25.34</c:v>
                </c:pt>
                <c:pt idx="115">
                  <c:v>26.24</c:v>
                </c:pt>
                <c:pt idx="116">
                  <c:v>25.11</c:v>
                </c:pt>
                <c:pt idx="117">
                  <c:v>25.53</c:v>
                </c:pt>
                <c:pt idx="118">
                  <c:v>26.79</c:v>
                </c:pt>
                <c:pt idx="119">
                  <c:v>29.52</c:v>
                </c:pt>
                <c:pt idx="120">
                  <c:v>27.78</c:v>
                </c:pt>
                <c:pt idx="121">
                  <c:v>27.03</c:v>
                </c:pt>
                <c:pt idx="122">
                  <c:v>25.99</c:v>
                </c:pt>
                <c:pt idx="123">
                  <c:v>21.64</c:v>
                </c:pt>
                <c:pt idx="124">
                  <c:v>20.54</c:v>
                </c:pt>
                <c:pt idx="125">
                  <c:v>24.33</c:v>
                </c:pt>
                <c:pt idx="126">
                  <c:v>23.57</c:v>
                </c:pt>
                <c:pt idx="127">
                  <c:v>21.81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10.35</c:v>
                </c:pt>
                <c:pt idx="139">
                  <c:v>0.0</c:v>
                </c:pt>
                <c:pt idx="140">
                  <c:v>7.99</c:v>
                </c:pt>
                <c:pt idx="141">
                  <c:v>9.36</c:v>
                </c:pt>
                <c:pt idx="142">
                  <c:v>8.97</c:v>
                </c:pt>
                <c:pt idx="143">
                  <c:v>0.0</c:v>
                </c:pt>
                <c:pt idx="144">
                  <c:v>0.0</c:v>
                </c:pt>
                <c:pt idx="145">
                  <c:v>33.37</c:v>
                </c:pt>
                <c:pt idx="146">
                  <c:v>31.49</c:v>
                </c:pt>
                <c:pt idx="147">
                  <c:v>32.16</c:v>
                </c:pt>
                <c:pt idx="148">
                  <c:v>32.88</c:v>
                </c:pt>
                <c:pt idx="149">
                  <c:v>33.89</c:v>
                </c:pt>
                <c:pt idx="150">
                  <c:v>33.39</c:v>
                </c:pt>
                <c:pt idx="151">
                  <c:v>33.71</c:v>
                </c:pt>
                <c:pt idx="152">
                  <c:v>32.78</c:v>
                </c:pt>
                <c:pt idx="153">
                  <c:v>31.67</c:v>
                </c:pt>
                <c:pt idx="154">
                  <c:v>32.96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898"/>
        <c:axId val="81357899"/>
      </c:scatterChart>
      <c:valAx>
        <c:axId val="8135789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899"/>
        <c:crosses val="autoZero"/>
      </c:valAx>
      <c:valAx>
        <c:axId val="8135789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ABQL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898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33.0</c:v>
                </c:pt>
                <c:pt idx="1">
                  <c:v>30.0</c:v>
                </c:pt>
                <c:pt idx="2">
                  <c:v>43.0</c:v>
                </c:pt>
                <c:pt idx="3">
                  <c:v>48.0</c:v>
                </c:pt>
                <c:pt idx="4">
                  <c:v>68.0</c:v>
                </c:pt>
                <c:pt idx="5">
                  <c:v>58.0</c:v>
                </c:pt>
                <c:pt idx="6">
                  <c:v>52.0</c:v>
                </c:pt>
                <c:pt idx="7">
                  <c:v>39.0</c:v>
                </c:pt>
                <c:pt idx="8">
                  <c:v>37.0</c:v>
                </c:pt>
                <c:pt idx="9">
                  <c:v>69.0</c:v>
                </c:pt>
                <c:pt idx="10">
                  <c:v>56.0</c:v>
                </c:pt>
                <c:pt idx="11">
                  <c:v>72.0</c:v>
                </c:pt>
                <c:pt idx="12">
                  <c:v>52.0</c:v>
                </c:pt>
                <c:pt idx="13">
                  <c:v>59.0</c:v>
                </c:pt>
                <c:pt idx="14">
                  <c:v>79.0</c:v>
                </c:pt>
                <c:pt idx="15">
                  <c:v>49.0</c:v>
                </c:pt>
                <c:pt idx="16">
                  <c:v>54.0</c:v>
                </c:pt>
                <c:pt idx="17">
                  <c:v>66.0</c:v>
                </c:pt>
                <c:pt idx="18">
                  <c:v>53.0</c:v>
                </c:pt>
                <c:pt idx="19">
                  <c:v>61.0</c:v>
                </c:pt>
                <c:pt idx="20">
                  <c:v>63.0</c:v>
                </c:pt>
                <c:pt idx="21">
                  <c:v>59.0</c:v>
                </c:pt>
                <c:pt idx="22">
                  <c:v>68.0</c:v>
                </c:pt>
                <c:pt idx="23">
                  <c:v>73.0</c:v>
                </c:pt>
                <c:pt idx="24">
                  <c:v>52.0</c:v>
                </c:pt>
                <c:pt idx="25">
                  <c:v>40.0</c:v>
                </c:pt>
                <c:pt idx="26">
                  <c:v>50.0</c:v>
                </c:pt>
                <c:pt idx="27">
                  <c:v>50.0</c:v>
                </c:pt>
                <c:pt idx="28">
                  <c:v>61.0</c:v>
                </c:pt>
                <c:pt idx="29">
                  <c:v>63.0</c:v>
                </c:pt>
                <c:pt idx="30">
                  <c:v>55.0</c:v>
                </c:pt>
                <c:pt idx="31">
                  <c:v>58.0</c:v>
                </c:pt>
                <c:pt idx="32">
                  <c:v>58.0</c:v>
                </c:pt>
                <c:pt idx="33">
                  <c:v>65.0</c:v>
                </c:pt>
                <c:pt idx="34">
                  <c:v>65.0</c:v>
                </c:pt>
                <c:pt idx="35">
                  <c:v>62.0</c:v>
                </c:pt>
                <c:pt idx="36">
                  <c:v>57.0</c:v>
                </c:pt>
                <c:pt idx="37">
                  <c:v>57.0</c:v>
                </c:pt>
                <c:pt idx="38">
                  <c:v>53.0</c:v>
                </c:pt>
                <c:pt idx="39">
                  <c:v>62.0</c:v>
                </c:pt>
                <c:pt idx="40">
                  <c:v>69.0</c:v>
                </c:pt>
                <c:pt idx="41">
                  <c:v>63.0</c:v>
                </c:pt>
                <c:pt idx="42">
                  <c:v>54.0</c:v>
                </c:pt>
                <c:pt idx="43">
                  <c:v>54.0</c:v>
                </c:pt>
                <c:pt idx="44">
                  <c:v>72.0</c:v>
                </c:pt>
                <c:pt idx="45">
                  <c:v>74.0</c:v>
                </c:pt>
                <c:pt idx="46">
                  <c:v>55.0</c:v>
                </c:pt>
                <c:pt idx="47">
                  <c:v>64.0</c:v>
                </c:pt>
                <c:pt idx="48">
                  <c:v>45.0</c:v>
                </c:pt>
                <c:pt idx="49">
                  <c:v>56.0</c:v>
                </c:pt>
                <c:pt idx="50">
                  <c:v>60.0</c:v>
                </c:pt>
                <c:pt idx="51">
                  <c:v>42.0</c:v>
                </c:pt>
                <c:pt idx="52">
                  <c:v>63.0</c:v>
                </c:pt>
                <c:pt idx="53">
                  <c:v>78.0</c:v>
                </c:pt>
                <c:pt idx="54">
                  <c:v>49.0</c:v>
                </c:pt>
                <c:pt idx="55">
                  <c:v>47.0</c:v>
                </c:pt>
                <c:pt idx="56">
                  <c:v>44.0</c:v>
                </c:pt>
                <c:pt idx="57">
                  <c:v>57.0</c:v>
                </c:pt>
                <c:pt idx="58">
                  <c:v>47.0</c:v>
                </c:pt>
                <c:pt idx="59">
                  <c:v>34.0</c:v>
                </c:pt>
                <c:pt idx="60">
                  <c:v>24.0</c:v>
                </c:pt>
                <c:pt idx="61">
                  <c:v>49.0</c:v>
                </c:pt>
                <c:pt idx="62">
                  <c:v>34.0</c:v>
                </c:pt>
                <c:pt idx="63">
                  <c:v>28.0</c:v>
                </c:pt>
                <c:pt idx="64">
                  <c:v>29.0</c:v>
                </c:pt>
                <c:pt idx="65">
                  <c:v>69.0</c:v>
                </c:pt>
                <c:pt idx="66">
                  <c:v>50.0</c:v>
                </c:pt>
                <c:pt idx="67">
                  <c:v>40.0</c:v>
                </c:pt>
                <c:pt idx="68">
                  <c:v>48.0</c:v>
                </c:pt>
                <c:pt idx="69">
                  <c:v>40.0</c:v>
                </c:pt>
                <c:pt idx="70">
                  <c:v>52.0</c:v>
                </c:pt>
                <c:pt idx="71">
                  <c:v>52.0</c:v>
                </c:pt>
                <c:pt idx="72">
                  <c:v>56.0</c:v>
                </c:pt>
                <c:pt idx="73">
                  <c:v>51.0</c:v>
                </c:pt>
                <c:pt idx="74">
                  <c:v>44.0</c:v>
                </c:pt>
                <c:pt idx="75">
                  <c:v>26.0</c:v>
                </c:pt>
                <c:pt idx="76">
                  <c:v>32.0</c:v>
                </c:pt>
                <c:pt idx="77">
                  <c:v>48.0</c:v>
                </c:pt>
                <c:pt idx="78">
                  <c:v>49.0</c:v>
                </c:pt>
                <c:pt idx="79">
                  <c:v>52.0</c:v>
                </c:pt>
                <c:pt idx="80">
                  <c:v>47.0</c:v>
                </c:pt>
                <c:pt idx="81">
                  <c:v>46.0</c:v>
                </c:pt>
                <c:pt idx="82">
                  <c:v>60.0</c:v>
                </c:pt>
                <c:pt idx="83">
                  <c:v>65.0</c:v>
                </c:pt>
                <c:pt idx="84">
                  <c:v>63.0</c:v>
                </c:pt>
                <c:pt idx="85">
                  <c:v>50.0</c:v>
                </c:pt>
                <c:pt idx="86">
                  <c:v>40.0</c:v>
                </c:pt>
                <c:pt idx="87">
                  <c:v>33.0</c:v>
                </c:pt>
                <c:pt idx="88">
                  <c:v>64.0</c:v>
                </c:pt>
                <c:pt idx="89">
                  <c:v>75.0</c:v>
                </c:pt>
                <c:pt idx="90">
                  <c:v>56.0</c:v>
                </c:pt>
                <c:pt idx="91">
                  <c:v>46.0</c:v>
                </c:pt>
                <c:pt idx="92">
                  <c:v>33.0</c:v>
                </c:pt>
                <c:pt idx="93">
                  <c:v>31.0</c:v>
                </c:pt>
                <c:pt idx="94">
                  <c:v>65.0</c:v>
                </c:pt>
                <c:pt idx="95">
                  <c:v>69.0</c:v>
                </c:pt>
                <c:pt idx="96">
                  <c:v>56.0</c:v>
                </c:pt>
                <c:pt idx="97">
                  <c:v>65.0</c:v>
                </c:pt>
                <c:pt idx="98">
                  <c:v>62.0</c:v>
                </c:pt>
                <c:pt idx="99">
                  <c:v>55.0</c:v>
                </c:pt>
                <c:pt idx="100">
                  <c:v>61.0</c:v>
                </c:pt>
                <c:pt idx="101">
                  <c:v>65.0</c:v>
                </c:pt>
                <c:pt idx="102">
                  <c:v>66.0</c:v>
                </c:pt>
                <c:pt idx="103">
                  <c:v>70.0</c:v>
                </c:pt>
                <c:pt idx="104">
                  <c:v>72.0</c:v>
                </c:pt>
                <c:pt idx="105">
                  <c:v>77.0</c:v>
                </c:pt>
                <c:pt idx="106">
                  <c:v>76.0</c:v>
                </c:pt>
                <c:pt idx="107">
                  <c:v>79.0</c:v>
                </c:pt>
                <c:pt idx="108">
                  <c:v>83.0</c:v>
                </c:pt>
                <c:pt idx="109">
                  <c:v>82.0</c:v>
                </c:pt>
                <c:pt idx="110">
                  <c:v>83.0</c:v>
                </c:pt>
                <c:pt idx="111">
                  <c:v>82.0</c:v>
                </c:pt>
                <c:pt idx="112">
                  <c:v>89.0</c:v>
                </c:pt>
                <c:pt idx="113">
                  <c:v>88.0</c:v>
                </c:pt>
                <c:pt idx="114">
                  <c:v>88.0</c:v>
                </c:pt>
                <c:pt idx="115">
                  <c:v>91.0</c:v>
                </c:pt>
                <c:pt idx="116">
                  <c:v>91.0</c:v>
                </c:pt>
                <c:pt idx="117">
                  <c:v>92.0</c:v>
                </c:pt>
                <c:pt idx="118">
                  <c:v>80.0</c:v>
                </c:pt>
                <c:pt idx="119">
                  <c:v>61.0</c:v>
                </c:pt>
                <c:pt idx="120">
                  <c:v>60.0</c:v>
                </c:pt>
                <c:pt idx="121">
                  <c:v>69.0</c:v>
                </c:pt>
                <c:pt idx="122">
                  <c:v>72.0</c:v>
                </c:pt>
                <c:pt idx="123">
                  <c:v>55.0</c:v>
                </c:pt>
                <c:pt idx="124">
                  <c:v>67.0</c:v>
                </c:pt>
                <c:pt idx="125">
                  <c:v>60.0</c:v>
                </c:pt>
                <c:pt idx="126">
                  <c:v>56.0</c:v>
                </c:pt>
                <c:pt idx="127">
                  <c:v>72.0</c:v>
                </c:pt>
                <c:pt idx="128">
                  <c:v>58.0</c:v>
                </c:pt>
                <c:pt idx="129">
                  <c:v>74.0</c:v>
                </c:pt>
                <c:pt idx="130">
                  <c:v>77.0</c:v>
                </c:pt>
                <c:pt idx="131">
                  <c:v>67.0</c:v>
                </c:pt>
                <c:pt idx="132">
                  <c:v>67.0</c:v>
                </c:pt>
                <c:pt idx="133">
                  <c:v>73.0</c:v>
                </c:pt>
                <c:pt idx="134">
                  <c:v>69.0</c:v>
                </c:pt>
                <c:pt idx="135">
                  <c:v>61.0</c:v>
                </c:pt>
                <c:pt idx="136">
                  <c:v>71.0</c:v>
                </c:pt>
                <c:pt idx="137">
                  <c:v>62.0</c:v>
                </c:pt>
                <c:pt idx="138">
                  <c:v>53.0</c:v>
                </c:pt>
                <c:pt idx="139">
                  <c:v>56.0</c:v>
                </c:pt>
                <c:pt idx="140">
                  <c:v>53.0</c:v>
                </c:pt>
                <c:pt idx="141">
                  <c:v>67.0</c:v>
                </c:pt>
                <c:pt idx="142">
                  <c:v>57.0</c:v>
                </c:pt>
                <c:pt idx="143">
                  <c:v>75.0</c:v>
                </c:pt>
                <c:pt idx="144">
                  <c:v>69.0</c:v>
                </c:pt>
                <c:pt idx="145">
                  <c:v>63.0</c:v>
                </c:pt>
                <c:pt idx="146">
                  <c:v>54.0</c:v>
                </c:pt>
                <c:pt idx="147">
                  <c:v>62.0</c:v>
                </c:pt>
                <c:pt idx="148">
                  <c:v>55.0</c:v>
                </c:pt>
                <c:pt idx="149">
                  <c:v>48.0</c:v>
                </c:pt>
                <c:pt idx="150">
                  <c:v>62.0</c:v>
                </c:pt>
                <c:pt idx="151">
                  <c:v>55.0</c:v>
                </c:pt>
                <c:pt idx="152">
                  <c:v>65.0</c:v>
                </c:pt>
                <c:pt idx="153">
                  <c:v>63.0</c:v>
                </c:pt>
                <c:pt idx="154">
                  <c:v>66.0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62.0</c:v>
                </c:pt>
                <c:pt idx="1">
                  <c:v>54.0</c:v>
                </c:pt>
                <c:pt idx="2">
                  <c:v>59.0</c:v>
                </c:pt>
                <c:pt idx="3">
                  <c:v>64.0</c:v>
                </c:pt>
                <c:pt idx="4">
                  <c:v>69.0</c:v>
                </c:pt>
                <c:pt idx="5">
                  <c:v>58.0</c:v>
                </c:pt>
                <c:pt idx="6">
                  <c:v>53.0</c:v>
                </c:pt>
                <c:pt idx="7">
                  <c:v>49.0</c:v>
                </c:pt>
                <c:pt idx="8">
                  <c:v>58.0</c:v>
                </c:pt>
                <c:pt idx="9">
                  <c:v>78.0</c:v>
                </c:pt>
                <c:pt idx="10">
                  <c:v>64.0</c:v>
                </c:pt>
                <c:pt idx="11">
                  <c:v>74.0</c:v>
                </c:pt>
                <c:pt idx="12">
                  <c:v>70.0</c:v>
                </c:pt>
                <c:pt idx="13">
                  <c:v>68.0</c:v>
                </c:pt>
                <c:pt idx="14">
                  <c:v>66.0</c:v>
                </c:pt>
                <c:pt idx="15">
                  <c:v>66.0</c:v>
                </c:pt>
                <c:pt idx="16">
                  <c:v>69.0</c:v>
                </c:pt>
                <c:pt idx="17">
                  <c:v>74.0</c:v>
                </c:pt>
                <c:pt idx="18">
                  <c:v>60.0</c:v>
                </c:pt>
                <c:pt idx="19">
                  <c:v>71.0</c:v>
                </c:pt>
                <c:pt idx="20">
                  <c:v>75.0</c:v>
                </c:pt>
                <c:pt idx="21">
                  <c:v>73.0</c:v>
                </c:pt>
                <c:pt idx="22">
                  <c:v>69.0</c:v>
                </c:pt>
                <c:pt idx="23">
                  <c:v>78.0</c:v>
                </c:pt>
                <c:pt idx="24">
                  <c:v>69.0</c:v>
                </c:pt>
                <c:pt idx="25">
                  <c:v>55.0</c:v>
                </c:pt>
                <c:pt idx="26">
                  <c:v>44.0</c:v>
                </c:pt>
                <c:pt idx="27">
                  <c:v>45.0</c:v>
                </c:pt>
                <c:pt idx="28">
                  <c:v>62.0</c:v>
                </c:pt>
                <c:pt idx="29">
                  <c:v>70.0</c:v>
                </c:pt>
                <c:pt idx="30">
                  <c:v>64.0</c:v>
                </c:pt>
                <c:pt idx="31">
                  <c:v>61.0</c:v>
                </c:pt>
                <c:pt idx="32">
                  <c:v>62.0</c:v>
                </c:pt>
                <c:pt idx="33">
                  <c:v>58.0</c:v>
                </c:pt>
                <c:pt idx="34">
                  <c:v>62.0</c:v>
                </c:pt>
                <c:pt idx="35">
                  <c:v>73.0</c:v>
                </c:pt>
                <c:pt idx="36">
                  <c:v>72.0</c:v>
                </c:pt>
                <c:pt idx="37">
                  <c:v>68.0</c:v>
                </c:pt>
                <c:pt idx="38">
                  <c:v>65.0</c:v>
                </c:pt>
                <c:pt idx="39">
                  <c:v>58.0</c:v>
                </c:pt>
                <c:pt idx="40">
                  <c:v>76.0</c:v>
                </c:pt>
                <c:pt idx="41">
                  <c:v>69.0</c:v>
                </c:pt>
                <c:pt idx="42">
                  <c:v>69.0</c:v>
                </c:pt>
                <c:pt idx="43">
                  <c:v>61.0</c:v>
                </c:pt>
                <c:pt idx="44">
                  <c:v>70.0</c:v>
                </c:pt>
                <c:pt idx="45">
                  <c:v>76.0</c:v>
                </c:pt>
                <c:pt idx="46">
                  <c:v>67.0</c:v>
                </c:pt>
                <c:pt idx="47">
                  <c:v>77.0</c:v>
                </c:pt>
                <c:pt idx="48">
                  <c:v>66.0</c:v>
                </c:pt>
                <c:pt idx="49">
                  <c:v>71.0</c:v>
                </c:pt>
                <c:pt idx="50">
                  <c:v>65.0</c:v>
                </c:pt>
                <c:pt idx="51">
                  <c:v>60.0</c:v>
                </c:pt>
                <c:pt idx="52">
                  <c:v>63.0</c:v>
                </c:pt>
                <c:pt idx="53">
                  <c:v>79.0</c:v>
                </c:pt>
                <c:pt idx="54">
                  <c:v>60.0</c:v>
                </c:pt>
                <c:pt idx="55">
                  <c:v>52.0</c:v>
                </c:pt>
                <c:pt idx="56">
                  <c:v>60.0</c:v>
                </c:pt>
                <c:pt idx="57">
                  <c:v>61.0</c:v>
                </c:pt>
                <c:pt idx="58">
                  <c:v>49.0</c:v>
                </c:pt>
                <c:pt idx="59">
                  <c:v>41.0</c:v>
                </c:pt>
                <c:pt idx="60">
                  <c:v>49.0</c:v>
                </c:pt>
                <c:pt idx="61">
                  <c:v>61.0</c:v>
                </c:pt>
                <c:pt idx="62">
                  <c:v>38.0</c:v>
                </c:pt>
                <c:pt idx="63">
                  <c:v>43.0</c:v>
                </c:pt>
                <c:pt idx="64">
                  <c:v>51.0</c:v>
                </c:pt>
                <c:pt idx="65">
                  <c:v>69.0</c:v>
                </c:pt>
                <c:pt idx="66">
                  <c:v>62.0</c:v>
                </c:pt>
                <c:pt idx="67">
                  <c:v>47.0</c:v>
                </c:pt>
                <c:pt idx="68">
                  <c:v>47.0</c:v>
                </c:pt>
                <c:pt idx="69">
                  <c:v>49.0</c:v>
                </c:pt>
                <c:pt idx="70">
                  <c:v>56.0</c:v>
                </c:pt>
                <c:pt idx="71">
                  <c:v>54.0</c:v>
                </c:pt>
                <c:pt idx="72">
                  <c:v>65.0</c:v>
                </c:pt>
                <c:pt idx="73">
                  <c:v>64.0</c:v>
                </c:pt>
                <c:pt idx="74">
                  <c:v>43.0</c:v>
                </c:pt>
                <c:pt idx="75">
                  <c:v>40.0</c:v>
                </c:pt>
                <c:pt idx="76">
                  <c:v>43.0</c:v>
                </c:pt>
                <c:pt idx="77">
                  <c:v>52.0</c:v>
                </c:pt>
                <c:pt idx="78">
                  <c:v>47.0</c:v>
                </c:pt>
                <c:pt idx="79">
                  <c:v>48.0</c:v>
                </c:pt>
                <c:pt idx="80">
                  <c:v>49.0</c:v>
                </c:pt>
                <c:pt idx="81">
                  <c:v>57.0</c:v>
                </c:pt>
                <c:pt idx="82">
                  <c:v>61.0</c:v>
                </c:pt>
                <c:pt idx="83">
                  <c:v>66.0</c:v>
                </c:pt>
                <c:pt idx="84">
                  <c:v>49.0</c:v>
                </c:pt>
                <c:pt idx="85">
                  <c:v>52.0</c:v>
                </c:pt>
                <c:pt idx="86">
                  <c:v>45.0</c:v>
                </c:pt>
                <c:pt idx="87">
                  <c:v>51.0</c:v>
                </c:pt>
                <c:pt idx="88">
                  <c:v>63.0</c:v>
                </c:pt>
                <c:pt idx="89">
                  <c:v>73.0</c:v>
                </c:pt>
                <c:pt idx="90">
                  <c:v>66.0</c:v>
                </c:pt>
                <c:pt idx="91">
                  <c:v>52.0</c:v>
                </c:pt>
                <c:pt idx="92">
                  <c:v>44.0</c:v>
                </c:pt>
                <c:pt idx="93">
                  <c:v>45.0</c:v>
                </c:pt>
                <c:pt idx="94">
                  <c:v>60.0</c:v>
                </c:pt>
                <c:pt idx="95">
                  <c:v>64.0</c:v>
                </c:pt>
                <c:pt idx="96">
                  <c:v>55.0</c:v>
                </c:pt>
                <c:pt idx="97">
                  <c:v>64.0</c:v>
                </c:pt>
                <c:pt idx="98">
                  <c:v>63.0</c:v>
                </c:pt>
                <c:pt idx="99">
                  <c:v>53.0</c:v>
                </c:pt>
                <c:pt idx="100">
                  <c:v>61.0</c:v>
                </c:pt>
                <c:pt idx="101">
                  <c:v>67.0</c:v>
                </c:pt>
                <c:pt idx="102">
                  <c:v>70.0</c:v>
                </c:pt>
                <c:pt idx="103">
                  <c:v>76.0</c:v>
                </c:pt>
                <c:pt idx="104">
                  <c:v>75.0</c:v>
                </c:pt>
                <c:pt idx="105">
                  <c:v>82.0</c:v>
                </c:pt>
                <c:pt idx="106">
                  <c:v>77.0</c:v>
                </c:pt>
                <c:pt idx="107">
                  <c:v>81.0</c:v>
                </c:pt>
                <c:pt idx="108">
                  <c:v>80.0</c:v>
                </c:pt>
                <c:pt idx="109">
                  <c:v>84.0</c:v>
                </c:pt>
                <c:pt idx="110">
                  <c:v>83.0</c:v>
                </c:pt>
                <c:pt idx="111">
                  <c:v>85.0</c:v>
                </c:pt>
                <c:pt idx="112">
                  <c:v>88.0</c:v>
                </c:pt>
                <c:pt idx="113">
                  <c:v>89.0</c:v>
                </c:pt>
                <c:pt idx="114">
                  <c:v>90.0</c:v>
                </c:pt>
                <c:pt idx="115">
                  <c:v>91.0</c:v>
                </c:pt>
                <c:pt idx="116">
                  <c:v>92.0</c:v>
                </c:pt>
                <c:pt idx="117">
                  <c:v>92.0</c:v>
                </c:pt>
                <c:pt idx="118">
                  <c:v>89.0</c:v>
                </c:pt>
                <c:pt idx="119">
                  <c:v>84.0</c:v>
                </c:pt>
                <c:pt idx="120">
                  <c:v>67.0</c:v>
                </c:pt>
                <c:pt idx="121">
                  <c:v>72.0</c:v>
                </c:pt>
                <c:pt idx="122">
                  <c:v>75.0</c:v>
                </c:pt>
                <c:pt idx="123">
                  <c:v>57.0</c:v>
                </c:pt>
                <c:pt idx="124">
                  <c:v>63.0</c:v>
                </c:pt>
                <c:pt idx="125">
                  <c:v>57.0</c:v>
                </c:pt>
                <c:pt idx="126">
                  <c:v>63.0</c:v>
                </c:pt>
                <c:pt idx="127">
                  <c:v>70.0</c:v>
                </c:pt>
                <c:pt idx="128">
                  <c:v>72.0</c:v>
                </c:pt>
                <c:pt idx="129">
                  <c:v>74.0</c:v>
                </c:pt>
                <c:pt idx="130">
                  <c:v>82.0</c:v>
                </c:pt>
                <c:pt idx="131">
                  <c:v>70.0</c:v>
                </c:pt>
                <c:pt idx="132">
                  <c:v>68.0</c:v>
                </c:pt>
                <c:pt idx="133">
                  <c:v>70.0</c:v>
                </c:pt>
                <c:pt idx="134">
                  <c:v>79.0</c:v>
                </c:pt>
                <c:pt idx="135">
                  <c:v>62.0</c:v>
                </c:pt>
                <c:pt idx="136">
                  <c:v>79.0</c:v>
                </c:pt>
                <c:pt idx="137">
                  <c:v>74.0</c:v>
                </c:pt>
                <c:pt idx="138">
                  <c:v>65.0</c:v>
                </c:pt>
                <c:pt idx="139">
                  <c:v>64.0</c:v>
                </c:pt>
                <c:pt idx="140">
                  <c:v>56.0</c:v>
                </c:pt>
                <c:pt idx="141">
                  <c:v>68.0</c:v>
                </c:pt>
                <c:pt idx="142">
                  <c:v>58.0</c:v>
                </c:pt>
                <c:pt idx="143">
                  <c:v>84.0</c:v>
                </c:pt>
                <c:pt idx="144">
                  <c:v>64.0</c:v>
                </c:pt>
                <c:pt idx="145">
                  <c:v>57.0</c:v>
                </c:pt>
                <c:pt idx="146">
                  <c:v>55.0</c:v>
                </c:pt>
                <c:pt idx="147">
                  <c:v>51.0</c:v>
                </c:pt>
                <c:pt idx="148">
                  <c:v>57.0</c:v>
                </c:pt>
                <c:pt idx="149">
                  <c:v>66.0</c:v>
                </c:pt>
                <c:pt idx="150">
                  <c:v>65.0</c:v>
                </c:pt>
                <c:pt idx="151">
                  <c:v>58.0</c:v>
                </c:pt>
                <c:pt idx="152">
                  <c:v>68.0</c:v>
                </c:pt>
                <c:pt idx="153">
                  <c:v>63.0</c:v>
                </c:pt>
                <c:pt idx="154">
                  <c:v>70.0</c:v>
                </c:pt>
              </c:numCache>
            </c:numRef>
          </c:yVal>
        </c:ser>
        <c:axId val="81357706"/>
        <c:axId val="81357707"/>
      </c:scatterChart>
      <c:valAx>
        <c:axId val="8135770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07"/>
        <c:crosses val="autoZero"/>
      </c:valAx>
      <c:valAx>
        <c:axId val="81357707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0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21.82</c:v>
                </c:pt>
                <c:pt idx="1">
                  <c:v>15.15</c:v>
                </c:pt>
                <c:pt idx="2">
                  <c:v>14.14</c:v>
                </c:pt>
                <c:pt idx="3">
                  <c:v>21.35</c:v>
                </c:pt>
                <c:pt idx="4">
                  <c:v>15.05</c:v>
                </c:pt>
                <c:pt idx="5">
                  <c:v>12.75</c:v>
                </c:pt>
                <c:pt idx="6">
                  <c:v>13.21</c:v>
                </c:pt>
                <c:pt idx="7">
                  <c:v>11.88</c:v>
                </c:pt>
                <c:pt idx="8">
                  <c:v>15.55</c:v>
                </c:pt>
                <c:pt idx="9">
                  <c:v>8.28</c:v>
                </c:pt>
                <c:pt idx="10">
                  <c:v>20.19</c:v>
                </c:pt>
                <c:pt idx="11">
                  <c:v>8.23</c:v>
                </c:pt>
                <c:pt idx="12">
                  <c:v>8.14</c:v>
                </c:pt>
                <c:pt idx="13">
                  <c:v>18.22</c:v>
                </c:pt>
                <c:pt idx="14">
                  <c:v>8.41</c:v>
                </c:pt>
                <c:pt idx="15">
                  <c:v>23.84</c:v>
                </c:pt>
                <c:pt idx="16">
                  <c:v>13.15</c:v>
                </c:pt>
                <c:pt idx="17">
                  <c:v>7.99</c:v>
                </c:pt>
                <c:pt idx="18">
                  <c:v>13.05</c:v>
                </c:pt>
                <c:pt idx="19">
                  <c:v>14.05</c:v>
                </c:pt>
                <c:pt idx="20">
                  <c:v>13.41</c:v>
                </c:pt>
                <c:pt idx="21">
                  <c:v>8.26</c:v>
                </c:pt>
                <c:pt idx="22">
                  <c:v>8.08</c:v>
                </c:pt>
                <c:pt idx="23">
                  <c:v>21.34</c:v>
                </c:pt>
                <c:pt idx="24">
                  <c:v>8.14</c:v>
                </c:pt>
                <c:pt idx="25">
                  <c:v>18.84</c:v>
                </c:pt>
                <c:pt idx="26">
                  <c:v>14.11</c:v>
                </c:pt>
                <c:pt idx="27">
                  <c:v>22.34</c:v>
                </c:pt>
                <c:pt idx="28">
                  <c:v>14.48</c:v>
                </c:pt>
                <c:pt idx="29">
                  <c:v>8.76</c:v>
                </c:pt>
                <c:pt idx="30">
                  <c:v>11.36</c:v>
                </c:pt>
                <c:pt idx="31">
                  <c:v>12.64</c:v>
                </c:pt>
                <c:pt idx="32">
                  <c:v>15.27</c:v>
                </c:pt>
                <c:pt idx="33">
                  <c:v>15.17</c:v>
                </c:pt>
                <c:pt idx="34">
                  <c:v>13.15</c:v>
                </c:pt>
                <c:pt idx="35">
                  <c:v>13.72</c:v>
                </c:pt>
                <c:pt idx="36">
                  <c:v>11.64</c:v>
                </c:pt>
                <c:pt idx="37">
                  <c:v>8.63</c:v>
                </c:pt>
                <c:pt idx="38">
                  <c:v>15.23</c:v>
                </c:pt>
                <c:pt idx="39">
                  <c:v>21.2</c:v>
                </c:pt>
                <c:pt idx="40">
                  <c:v>10.27</c:v>
                </c:pt>
                <c:pt idx="41">
                  <c:v>13.18</c:v>
                </c:pt>
                <c:pt idx="42">
                  <c:v>14.11</c:v>
                </c:pt>
                <c:pt idx="43">
                  <c:v>13.78</c:v>
                </c:pt>
                <c:pt idx="44">
                  <c:v>13.08</c:v>
                </c:pt>
                <c:pt idx="45">
                  <c:v>12.57</c:v>
                </c:pt>
                <c:pt idx="46">
                  <c:v>12.44</c:v>
                </c:pt>
                <c:pt idx="47">
                  <c:v>11.86</c:v>
                </c:pt>
                <c:pt idx="48">
                  <c:v>16.04</c:v>
                </c:pt>
                <c:pt idx="49">
                  <c:v>12.45</c:v>
                </c:pt>
                <c:pt idx="50">
                  <c:v>13.48</c:v>
                </c:pt>
                <c:pt idx="51">
                  <c:v>20.65</c:v>
                </c:pt>
                <c:pt idx="52">
                  <c:v>8.08</c:v>
                </c:pt>
                <c:pt idx="53">
                  <c:v>9.03</c:v>
                </c:pt>
                <c:pt idx="54">
                  <c:v>14.9</c:v>
                </c:pt>
                <c:pt idx="55">
                  <c:v>15.97</c:v>
                </c:pt>
                <c:pt idx="56">
                  <c:v>8.4</c:v>
                </c:pt>
                <c:pt idx="57">
                  <c:v>15.65</c:v>
                </c:pt>
                <c:pt idx="58">
                  <c:v>9.06</c:v>
                </c:pt>
                <c:pt idx="59">
                  <c:v>15.53</c:v>
                </c:pt>
                <c:pt idx="60">
                  <c:v>12.77</c:v>
                </c:pt>
                <c:pt idx="61">
                  <c:v>10.9</c:v>
                </c:pt>
                <c:pt idx="62">
                  <c:v>10.89</c:v>
                </c:pt>
                <c:pt idx="63">
                  <c:v>27.55</c:v>
                </c:pt>
                <c:pt idx="64">
                  <c:v>13.14</c:v>
                </c:pt>
                <c:pt idx="65">
                  <c:v>12.88</c:v>
                </c:pt>
                <c:pt idx="66">
                  <c:v>12.41</c:v>
                </c:pt>
                <c:pt idx="67">
                  <c:v>14.61</c:v>
                </c:pt>
                <c:pt idx="68">
                  <c:v>19.32</c:v>
                </c:pt>
                <c:pt idx="69">
                  <c:v>17.03</c:v>
                </c:pt>
                <c:pt idx="70">
                  <c:v>10.72</c:v>
                </c:pt>
                <c:pt idx="71">
                  <c:v>13.34</c:v>
                </c:pt>
                <c:pt idx="72">
                  <c:v>13.48</c:v>
                </c:pt>
                <c:pt idx="73">
                  <c:v>10.22</c:v>
                </c:pt>
                <c:pt idx="74">
                  <c:v>14.37</c:v>
                </c:pt>
                <c:pt idx="75">
                  <c:v>21.63</c:v>
                </c:pt>
                <c:pt idx="76">
                  <c:v>10.85</c:v>
                </c:pt>
                <c:pt idx="77">
                  <c:v>16.14</c:v>
                </c:pt>
                <c:pt idx="78">
                  <c:v>11.79</c:v>
                </c:pt>
                <c:pt idx="79">
                  <c:v>19.58</c:v>
                </c:pt>
                <c:pt idx="80">
                  <c:v>12.59</c:v>
                </c:pt>
                <c:pt idx="81">
                  <c:v>11.63</c:v>
                </c:pt>
                <c:pt idx="82">
                  <c:v>13.46</c:v>
                </c:pt>
                <c:pt idx="83">
                  <c:v>14.21</c:v>
                </c:pt>
                <c:pt idx="84">
                  <c:v>10.83</c:v>
                </c:pt>
                <c:pt idx="85">
                  <c:v>11.54</c:v>
                </c:pt>
                <c:pt idx="86">
                  <c:v>16.1</c:v>
                </c:pt>
                <c:pt idx="87">
                  <c:v>23.55</c:v>
                </c:pt>
                <c:pt idx="88">
                  <c:v>11.0</c:v>
                </c:pt>
                <c:pt idx="89">
                  <c:v>14.78</c:v>
                </c:pt>
                <c:pt idx="90">
                  <c:v>12.39</c:v>
                </c:pt>
                <c:pt idx="91">
                  <c:v>14.72</c:v>
                </c:pt>
                <c:pt idx="92">
                  <c:v>14.15</c:v>
                </c:pt>
                <c:pt idx="93">
                  <c:v>12.73</c:v>
                </c:pt>
                <c:pt idx="94">
                  <c:v>20.16</c:v>
                </c:pt>
                <c:pt idx="95">
                  <c:v>14.87</c:v>
                </c:pt>
                <c:pt idx="96">
                  <c:v>8.26</c:v>
                </c:pt>
                <c:pt idx="97">
                  <c:v>8.29</c:v>
                </c:pt>
                <c:pt idx="98">
                  <c:v>16.8</c:v>
                </c:pt>
                <c:pt idx="99">
                  <c:v>17.23</c:v>
                </c:pt>
                <c:pt idx="100">
                  <c:v>8.16</c:v>
                </c:pt>
                <c:pt idx="101">
                  <c:v>13.42</c:v>
                </c:pt>
                <c:pt idx="102">
                  <c:v>8.38</c:v>
                </c:pt>
                <c:pt idx="103">
                  <c:v>14.94</c:v>
                </c:pt>
                <c:pt idx="104">
                  <c:v>13.11</c:v>
                </c:pt>
                <c:pt idx="105">
                  <c:v>13.45</c:v>
                </c:pt>
                <c:pt idx="106">
                  <c:v>15.53</c:v>
                </c:pt>
                <c:pt idx="107">
                  <c:v>11.68</c:v>
                </c:pt>
                <c:pt idx="108">
                  <c:v>17.28</c:v>
                </c:pt>
                <c:pt idx="109">
                  <c:v>11.3</c:v>
                </c:pt>
                <c:pt idx="110">
                  <c:v>13.43</c:v>
                </c:pt>
                <c:pt idx="111">
                  <c:v>27.12</c:v>
                </c:pt>
                <c:pt idx="112">
                  <c:v>8.27</c:v>
                </c:pt>
                <c:pt idx="113">
                  <c:v>16.48</c:v>
                </c:pt>
                <c:pt idx="114">
                  <c:v>14.69</c:v>
                </c:pt>
                <c:pt idx="115">
                  <c:v>8.32</c:v>
                </c:pt>
                <c:pt idx="116">
                  <c:v>13.8</c:v>
                </c:pt>
                <c:pt idx="117">
                  <c:v>13.52</c:v>
                </c:pt>
                <c:pt idx="118">
                  <c:v>13.84</c:v>
                </c:pt>
                <c:pt idx="119">
                  <c:v>8.98</c:v>
                </c:pt>
                <c:pt idx="120">
                  <c:v>8.43</c:v>
                </c:pt>
                <c:pt idx="121">
                  <c:v>13.13</c:v>
                </c:pt>
                <c:pt idx="122">
                  <c:v>13.99</c:v>
                </c:pt>
                <c:pt idx="123">
                  <c:v>11.98</c:v>
                </c:pt>
                <c:pt idx="124">
                  <c:v>8.3</c:v>
                </c:pt>
                <c:pt idx="125">
                  <c:v>8.35</c:v>
                </c:pt>
                <c:pt idx="126">
                  <c:v>8.21</c:v>
                </c:pt>
                <c:pt idx="127">
                  <c:v>8.14</c:v>
                </c:pt>
                <c:pt idx="128">
                  <c:v>8.5</c:v>
                </c:pt>
                <c:pt idx="129">
                  <c:v>7.96</c:v>
                </c:pt>
                <c:pt idx="130">
                  <c:v>8.01</c:v>
                </c:pt>
                <c:pt idx="131">
                  <c:v>8.61</c:v>
                </c:pt>
                <c:pt idx="132">
                  <c:v>7.94</c:v>
                </c:pt>
                <c:pt idx="133">
                  <c:v>8.06</c:v>
                </c:pt>
                <c:pt idx="134">
                  <c:v>8.74</c:v>
                </c:pt>
                <c:pt idx="135">
                  <c:v>8.08</c:v>
                </c:pt>
                <c:pt idx="136">
                  <c:v>7.83</c:v>
                </c:pt>
                <c:pt idx="137">
                  <c:v>8.1</c:v>
                </c:pt>
                <c:pt idx="138">
                  <c:v>7.64</c:v>
                </c:pt>
                <c:pt idx="139">
                  <c:v>7.49</c:v>
                </c:pt>
                <c:pt idx="140">
                  <c:v>7.71</c:v>
                </c:pt>
                <c:pt idx="141">
                  <c:v>8.0</c:v>
                </c:pt>
                <c:pt idx="142">
                  <c:v>7.86</c:v>
                </c:pt>
                <c:pt idx="143">
                  <c:v>7.7</c:v>
                </c:pt>
                <c:pt idx="144">
                  <c:v>8.68</c:v>
                </c:pt>
                <c:pt idx="145">
                  <c:v>33.91</c:v>
                </c:pt>
                <c:pt idx="146">
                  <c:v>48.48</c:v>
                </c:pt>
                <c:pt idx="147">
                  <c:v>54.64</c:v>
                </c:pt>
                <c:pt idx="148">
                  <c:v>39.51</c:v>
                </c:pt>
                <c:pt idx="149">
                  <c:v>30.53</c:v>
                </c:pt>
                <c:pt idx="150">
                  <c:v>49.49</c:v>
                </c:pt>
                <c:pt idx="151">
                  <c:v>48.3</c:v>
                </c:pt>
                <c:pt idx="152">
                  <c:v>29.99</c:v>
                </c:pt>
                <c:pt idx="153">
                  <c:v>56.81</c:v>
                </c:pt>
                <c:pt idx="154">
                  <c:v>49.5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21.8</c:v>
                </c:pt>
                <c:pt idx="1">
                  <c:v>15.35</c:v>
                </c:pt>
                <c:pt idx="2">
                  <c:v>14.01</c:v>
                </c:pt>
                <c:pt idx="3">
                  <c:v>21.49</c:v>
                </c:pt>
                <c:pt idx="4">
                  <c:v>14.73</c:v>
                </c:pt>
                <c:pt idx="5">
                  <c:v>12.72</c:v>
                </c:pt>
                <c:pt idx="6">
                  <c:v>13.18</c:v>
                </c:pt>
                <c:pt idx="7">
                  <c:v>11.86</c:v>
                </c:pt>
                <c:pt idx="8">
                  <c:v>15.52</c:v>
                </c:pt>
                <c:pt idx="9">
                  <c:v>8.29</c:v>
                </c:pt>
                <c:pt idx="10">
                  <c:v>20.16</c:v>
                </c:pt>
                <c:pt idx="11">
                  <c:v>8.24</c:v>
                </c:pt>
                <c:pt idx="12">
                  <c:v>8.14</c:v>
                </c:pt>
                <c:pt idx="13">
                  <c:v>18.18</c:v>
                </c:pt>
                <c:pt idx="14">
                  <c:v>8.42</c:v>
                </c:pt>
                <c:pt idx="15">
                  <c:v>23.92</c:v>
                </c:pt>
                <c:pt idx="16">
                  <c:v>13.1</c:v>
                </c:pt>
                <c:pt idx="17">
                  <c:v>8.01</c:v>
                </c:pt>
                <c:pt idx="18">
                  <c:v>13.03</c:v>
                </c:pt>
                <c:pt idx="19">
                  <c:v>14.02</c:v>
                </c:pt>
                <c:pt idx="20">
                  <c:v>13.38</c:v>
                </c:pt>
                <c:pt idx="21">
                  <c:v>8.26</c:v>
                </c:pt>
                <c:pt idx="22">
                  <c:v>8.06</c:v>
                </c:pt>
                <c:pt idx="23">
                  <c:v>20.69</c:v>
                </c:pt>
                <c:pt idx="24">
                  <c:v>8.15</c:v>
                </c:pt>
                <c:pt idx="25">
                  <c:v>18.83</c:v>
                </c:pt>
                <c:pt idx="26">
                  <c:v>14.08</c:v>
                </c:pt>
                <c:pt idx="27">
                  <c:v>22.29</c:v>
                </c:pt>
                <c:pt idx="28">
                  <c:v>14.45</c:v>
                </c:pt>
                <c:pt idx="29">
                  <c:v>8.77</c:v>
                </c:pt>
                <c:pt idx="30">
                  <c:v>11.35</c:v>
                </c:pt>
                <c:pt idx="31">
                  <c:v>12.63</c:v>
                </c:pt>
                <c:pt idx="32">
                  <c:v>15.25</c:v>
                </c:pt>
                <c:pt idx="33">
                  <c:v>15.15</c:v>
                </c:pt>
                <c:pt idx="34">
                  <c:v>13.13</c:v>
                </c:pt>
                <c:pt idx="35">
                  <c:v>13.69</c:v>
                </c:pt>
                <c:pt idx="36">
                  <c:v>11.62</c:v>
                </c:pt>
                <c:pt idx="37">
                  <c:v>8.64</c:v>
                </c:pt>
                <c:pt idx="38">
                  <c:v>15.2</c:v>
                </c:pt>
                <c:pt idx="39">
                  <c:v>21.17</c:v>
                </c:pt>
                <c:pt idx="40">
                  <c:v>10.26</c:v>
                </c:pt>
                <c:pt idx="41">
                  <c:v>13.16</c:v>
                </c:pt>
                <c:pt idx="42">
                  <c:v>14.08</c:v>
                </c:pt>
                <c:pt idx="43">
                  <c:v>13.75</c:v>
                </c:pt>
                <c:pt idx="44">
                  <c:v>13.05</c:v>
                </c:pt>
                <c:pt idx="45">
                  <c:v>12.55</c:v>
                </c:pt>
                <c:pt idx="46">
                  <c:v>12.42</c:v>
                </c:pt>
                <c:pt idx="47">
                  <c:v>11.85</c:v>
                </c:pt>
                <c:pt idx="48">
                  <c:v>16.02</c:v>
                </c:pt>
                <c:pt idx="49">
                  <c:v>12.44</c:v>
                </c:pt>
                <c:pt idx="50">
                  <c:v>13.48</c:v>
                </c:pt>
                <c:pt idx="51">
                  <c:v>20.56</c:v>
                </c:pt>
                <c:pt idx="52">
                  <c:v>8.08</c:v>
                </c:pt>
                <c:pt idx="53">
                  <c:v>9.04</c:v>
                </c:pt>
                <c:pt idx="54">
                  <c:v>14.89</c:v>
                </c:pt>
                <c:pt idx="55">
                  <c:v>15.9</c:v>
                </c:pt>
                <c:pt idx="56">
                  <c:v>8.55</c:v>
                </c:pt>
                <c:pt idx="57">
                  <c:v>15.61</c:v>
                </c:pt>
                <c:pt idx="58">
                  <c:v>9.52</c:v>
                </c:pt>
                <c:pt idx="59">
                  <c:v>15.5</c:v>
                </c:pt>
                <c:pt idx="60">
                  <c:v>12.75</c:v>
                </c:pt>
                <c:pt idx="61">
                  <c:v>10.89</c:v>
                </c:pt>
                <c:pt idx="62">
                  <c:v>11.08</c:v>
                </c:pt>
                <c:pt idx="63">
                  <c:v>27.41</c:v>
                </c:pt>
                <c:pt idx="64">
                  <c:v>13.11</c:v>
                </c:pt>
                <c:pt idx="65">
                  <c:v>12.86</c:v>
                </c:pt>
                <c:pt idx="66">
                  <c:v>12.39</c:v>
                </c:pt>
                <c:pt idx="67">
                  <c:v>14.59</c:v>
                </c:pt>
                <c:pt idx="68">
                  <c:v>19.3</c:v>
                </c:pt>
                <c:pt idx="69">
                  <c:v>17.21</c:v>
                </c:pt>
                <c:pt idx="70">
                  <c:v>10.71</c:v>
                </c:pt>
                <c:pt idx="71">
                  <c:v>13.33</c:v>
                </c:pt>
                <c:pt idx="72">
                  <c:v>13.47</c:v>
                </c:pt>
                <c:pt idx="73">
                  <c:v>11.35</c:v>
                </c:pt>
                <c:pt idx="74">
                  <c:v>14.34</c:v>
                </c:pt>
                <c:pt idx="75">
                  <c:v>21.84</c:v>
                </c:pt>
                <c:pt idx="76">
                  <c:v>10.78</c:v>
                </c:pt>
                <c:pt idx="77">
                  <c:v>16.12</c:v>
                </c:pt>
                <c:pt idx="78">
                  <c:v>11.77</c:v>
                </c:pt>
                <c:pt idx="79">
                  <c:v>19.56</c:v>
                </c:pt>
                <c:pt idx="80">
                  <c:v>12.57</c:v>
                </c:pt>
                <c:pt idx="81">
                  <c:v>11.61</c:v>
                </c:pt>
                <c:pt idx="82">
                  <c:v>13.44</c:v>
                </c:pt>
                <c:pt idx="83">
                  <c:v>14.18</c:v>
                </c:pt>
                <c:pt idx="84">
                  <c:v>10.82</c:v>
                </c:pt>
                <c:pt idx="85">
                  <c:v>11.53</c:v>
                </c:pt>
                <c:pt idx="86">
                  <c:v>16.01</c:v>
                </c:pt>
                <c:pt idx="87">
                  <c:v>23.54</c:v>
                </c:pt>
                <c:pt idx="88">
                  <c:v>10.99</c:v>
                </c:pt>
                <c:pt idx="89">
                  <c:v>14.93</c:v>
                </c:pt>
                <c:pt idx="90">
                  <c:v>12.31</c:v>
                </c:pt>
                <c:pt idx="91">
                  <c:v>14.71</c:v>
                </c:pt>
                <c:pt idx="92">
                  <c:v>14.12</c:v>
                </c:pt>
                <c:pt idx="93">
                  <c:v>12.7</c:v>
                </c:pt>
                <c:pt idx="94">
                  <c:v>20.13</c:v>
                </c:pt>
                <c:pt idx="95">
                  <c:v>14.84</c:v>
                </c:pt>
                <c:pt idx="96">
                  <c:v>8.26</c:v>
                </c:pt>
                <c:pt idx="97">
                  <c:v>8.3</c:v>
                </c:pt>
                <c:pt idx="98">
                  <c:v>16.77</c:v>
                </c:pt>
                <c:pt idx="99">
                  <c:v>17.19</c:v>
                </c:pt>
                <c:pt idx="100">
                  <c:v>8.16</c:v>
                </c:pt>
                <c:pt idx="101">
                  <c:v>13.41</c:v>
                </c:pt>
                <c:pt idx="102">
                  <c:v>8.38</c:v>
                </c:pt>
                <c:pt idx="103">
                  <c:v>14.91</c:v>
                </c:pt>
                <c:pt idx="104">
                  <c:v>13.09</c:v>
                </c:pt>
                <c:pt idx="105">
                  <c:v>13.42</c:v>
                </c:pt>
                <c:pt idx="106">
                  <c:v>15.5</c:v>
                </c:pt>
                <c:pt idx="107">
                  <c:v>11.67</c:v>
                </c:pt>
                <c:pt idx="108">
                  <c:v>17.26</c:v>
                </c:pt>
                <c:pt idx="109">
                  <c:v>11.29</c:v>
                </c:pt>
                <c:pt idx="110">
                  <c:v>13.41</c:v>
                </c:pt>
                <c:pt idx="111">
                  <c:v>27.08</c:v>
                </c:pt>
                <c:pt idx="112">
                  <c:v>8.27</c:v>
                </c:pt>
                <c:pt idx="113">
                  <c:v>15.66</c:v>
                </c:pt>
                <c:pt idx="114">
                  <c:v>15.16</c:v>
                </c:pt>
                <c:pt idx="115">
                  <c:v>8.32</c:v>
                </c:pt>
                <c:pt idx="116">
                  <c:v>13.78</c:v>
                </c:pt>
                <c:pt idx="117">
                  <c:v>13.49</c:v>
                </c:pt>
                <c:pt idx="118">
                  <c:v>13.81</c:v>
                </c:pt>
                <c:pt idx="119">
                  <c:v>8.99</c:v>
                </c:pt>
                <c:pt idx="120">
                  <c:v>8.44</c:v>
                </c:pt>
                <c:pt idx="121">
                  <c:v>13.11</c:v>
                </c:pt>
                <c:pt idx="122">
                  <c:v>14.01</c:v>
                </c:pt>
                <c:pt idx="123">
                  <c:v>11.9</c:v>
                </c:pt>
                <c:pt idx="124">
                  <c:v>8.3</c:v>
                </c:pt>
                <c:pt idx="125">
                  <c:v>8.35</c:v>
                </c:pt>
                <c:pt idx="126">
                  <c:v>8.21</c:v>
                </c:pt>
                <c:pt idx="127">
                  <c:v>8.14</c:v>
                </c:pt>
                <c:pt idx="128">
                  <c:v>8.86</c:v>
                </c:pt>
                <c:pt idx="129">
                  <c:v>8.16</c:v>
                </c:pt>
                <c:pt idx="130">
                  <c:v>8.23</c:v>
                </c:pt>
                <c:pt idx="131">
                  <c:v>9.09</c:v>
                </c:pt>
                <c:pt idx="132">
                  <c:v>8.07</c:v>
                </c:pt>
                <c:pt idx="133">
                  <c:v>9.07</c:v>
                </c:pt>
                <c:pt idx="134">
                  <c:v>9.05</c:v>
                </c:pt>
                <c:pt idx="135">
                  <c:v>8.23</c:v>
                </c:pt>
                <c:pt idx="136">
                  <c:v>9.14</c:v>
                </c:pt>
                <c:pt idx="137">
                  <c:v>8.24</c:v>
                </c:pt>
                <c:pt idx="138">
                  <c:v>7.68</c:v>
                </c:pt>
                <c:pt idx="139">
                  <c:v>7.61</c:v>
                </c:pt>
                <c:pt idx="140">
                  <c:v>7.75</c:v>
                </c:pt>
                <c:pt idx="141">
                  <c:v>8.07</c:v>
                </c:pt>
                <c:pt idx="142">
                  <c:v>7.91</c:v>
                </c:pt>
                <c:pt idx="143">
                  <c:v>8.38</c:v>
                </c:pt>
                <c:pt idx="144">
                  <c:v>9.11</c:v>
                </c:pt>
                <c:pt idx="145">
                  <c:v>33.95</c:v>
                </c:pt>
                <c:pt idx="146">
                  <c:v>48.66</c:v>
                </c:pt>
                <c:pt idx="147">
                  <c:v>54.79</c:v>
                </c:pt>
                <c:pt idx="148">
                  <c:v>39.62</c:v>
                </c:pt>
                <c:pt idx="149">
                  <c:v>30.57</c:v>
                </c:pt>
                <c:pt idx="150">
                  <c:v>49.55</c:v>
                </c:pt>
                <c:pt idx="151">
                  <c:v>48.52</c:v>
                </c:pt>
                <c:pt idx="152">
                  <c:v>29.96</c:v>
                </c:pt>
                <c:pt idx="153">
                  <c:v>56.93</c:v>
                </c:pt>
                <c:pt idx="154">
                  <c:v>49.63</c:v>
                </c:pt>
              </c:numCache>
            </c:numRef>
          </c:yVal>
        </c:ser>
        <c:axId val="81357900"/>
        <c:axId val="81357901"/>
      </c:scatterChart>
      <c:valAx>
        <c:axId val="8135790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01"/>
        <c:crosses val="autoZero"/>
      </c:valAx>
      <c:valAx>
        <c:axId val="8135790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 Size (KB)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0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218.07</c:v>
                </c:pt>
                <c:pt idx="1">
                  <c:v>148.0</c:v>
                </c:pt>
                <c:pt idx="2">
                  <c:v>386.3</c:v>
                </c:pt>
                <c:pt idx="3">
                  <c:v>551.78</c:v>
                </c:pt>
                <c:pt idx="4">
                  <c:v>309.43</c:v>
                </c:pt>
                <c:pt idx="5">
                  <c:v>95.43</c:v>
                </c:pt>
                <c:pt idx="6">
                  <c:v>128.16</c:v>
                </c:pt>
                <c:pt idx="7">
                  <c:v>436.26</c:v>
                </c:pt>
                <c:pt idx="8">
                  <c:v>500.59</c:v>
                </c:pt>
                <c:pt idx="9">
                  <c:v>56.41</c:v>
                </c:pt>
                <c:pt idx="10">
                  <c:v>112.91</c:v>
                </c:pt>
                <c:pt idx="11">
                  <c:v>203.83</c:v>
                </c:pt>
                <c:pt idx="12">
                  <c:v>322.89</c:v>
                </c:pt>
                <c:pt idx="13">
                  <c:v>504.3</c:v>
                </c:pt>
                <c:pt idx="14">
                  <c:v>381.02</c:v>
                </c:pt>
                <c:pt idx="15">
                  <c:v>50.74</c:v>
                </c:pt>
                <c:pt idx="16">
                  <c:v>91.92</c:v>
                </c:pt>
                <c:pt idx="17">
                  <c:v>279.9</c:v>
                </c:pt>
                <c:pt idx="18">
                  <c:v>714.85</c:v>
                </c:pt>
                <c:pt idx="19">
                  <c:v>440.86</c:v>
                </c:pt>
                <c:pt idx="20">
                  <c:v>46.7</c:v>
                </c:pt>
                <c:pt idx="21">
                  <c:v>116.54</c:v>
                </c:pt>
                <c:pt idx="22">
                  <c:v>563.69</c:v>
                </c:pt>
                <c:pt idx="23">
                  <c:v>585.01</c:v>
                </c:pt>
                <c:pt idx="24">
                  <c:v>180.68</c:v>
                </c:pt>
                <c:pt idx="25">
                  <c:v>86.58</c:v>
                </c:pt>
                <c:pt idx="26">
                  <c:v>77.65</c:v>
                </c:pt>
                <c:pt idx="27">
                  <c:v>218.58</c:v>
                </c:pt>
                <c:pt idx="28">
                  <c:v>545.76</c:v>
                </c:pt>
                <c:pt idx="29">
                  <c:v>457.64</c:v>
                </c:pt>
                <c:pt idx="30">
                  <c:v>96.98</c:v>
                </c:pt>
                <c:pt idx="31">
                  <c:v>186.8</c:v>
                </c:pt>
                <c:pt idx="32">
                  <c:v>358.89</c:v>
                </c:pt>
                <c:pt idx="33">
                  <c:v>638.72</c:v>
                </c:pt>
                <c:pt idx="34">
                  <c:v>813.83</c:v>
                </c:pt>
                <c:pt idx="35">
                  <c:v>122.94</c:v>
                </c:pt>
                <c:pt idx="36">
                  <c:v>170.47</c:v>
                </c:pt>
                <c:pt idx="37">
                  <c:v>89.05</c:v>
                </c:pt>
                <c:pt idx="38">
                  <c:v>271.67</c:v>
                </c:pt>
                <c:pt idx="39">
                  <c:v>603.02</c:v>
                </c:pt>
                <c:pt idx="40">
                  <c:v>304.46</c:v>
                </c:pt>
                <c:pt idx="41">
                  <c:v>42.5</c:v>
                </c:pt>
                <c:pt idx="42">
                  <c:v>187.79</c:v>
                </c:pt>
                <c:pt idx="43">
                  <c:v>394.98</c:v>
                </c:pt>
                <c:pt idx="44">
                  <c:v>744.52</c:v>
                </c:pt>
                <c:pt idx="45">
                  <c:v>412.87</c:v>
                </c:pt>
                <c:pt idx="46">
                  <c:v>114.16</c:v>
                </c:pt>
                <c:pt idx="47">
                  <c:v>162.9</c:v>
                </c:pt>
                <c:pt idx="48">
                  <c:v>156.77</c:v>
                </c:pt>
                <c:pt idx="49">
                  <c:v>92.0</c:v>
                </c:pt>
                <c:pt idx="50">
                  <c:v>79.57</c:v>
                </c:pt>
                <c:pt idx="51">
                  <c:v>329.84</c:v>
                </c:pt>
                <c:pt idx="52">
                  <c:v>590.56</c:v>
                </c:pt>
                <c:pt idx="53">
                  <c:v>221.78</c:v>
                </c:pt>
                <c:pt idx="54">
                  <c:v>165.07</c:v>
                </c:pt>
                <c:pt idx="55">
                  <c:v>77.53</c:v>
                </c:pt>
                <c:pt idx="56">
                  <c:v>339.44</c:v>
                </c:pt>
                <c:pt idx="57">
                  <c:v>889.42</c:v>
                </c:pt>
                <c:pt idx="58">
                  <c:v>379.11</c:v>
                </c:pt>
                <c:pt idx="59">
                  <c:v>394.21</c:v>
                </c:pt>
                <c:pt idx="60">
                  <c:v>120.05</c:v>
                </c:pt>
                <c:pt idx="61">
                  <c:v>150.43</c:v>
                </c:pt>
                <c:pt idx="62">
                  <c:v>48.17</c:v>
                </c:pt>
                <c:pt idx="63">
                  <c:v>58.39</c:v>
                </c:pt>
                <c:pt idx="64">
                  <c:v>338.7</c:v>
                </c:pt>
                <c:pt idx="65">
                  <c:v>885.26</c:v>
                </c:pt>
                <c:pt idx="66">
                  <c:v>454.48</c:v>
                </c:pt>
                <c:pt idx="67">
                  <c:v>141.4</c:v>
                </c:pt>
                <c:pt idx="68">
                  <c:v>75.67</c:v>
                </c:pt>
                <c:pt idx="69">
                  <c:v>34.01</c:v>
                </c:pt>
                <c:pt idx="70">
                  <c:v>105.47</c:v>
                </c:pt>
                <c:pt idx="71">
                  <c:v>513.71</c:v>
                </c:pt>
                <c:pt idx="72">
                  <c:v>904.66</c:v>
                </c:pt>
                <c:pt idx="73">
                  <c:v>355.23</c:v>
                </c:pt>
                <c:pt idx="74">
                  <c:v>34.24</c:v>
                </c:pt>
                <c:pt idx="75">
                  <c:v>50.79</c:v>
                </c:pt>
                <c:pt idx="76">
                  <c:v>50.76</c:v>
                </c:pt>
                <c:pt idx="77">
                  <c:v>57.09</c:v>
                </c:pt>
                <c:pt idx="78">
                  <c:v>167.22</c:v>
                </c:pt>
                <c:pt idx="79">
                  <c:v>414.8</c:v>
                </c:pt>
                <c:pt idx="80">
                  <c:v>909.02</c:v>
                </c:pt>
                <c:pt idx="81">
                  <c:v>425.21</c:v>
                </c:pt>
                <c:pt idx="82">
                  <c:v>425.95</c:v>
                </c:pt>
                <c:pt idx="83">
                  <c:v>107.56</c:v>
                </c:pt>
                <c:pt idx="84">
                  <c:v>136.61</c:v>
                </c:pt>
                <c:pt idx="85">
                  <c:v>74.05</c:v>
                </c:pt>
                <c:pt idx="86">
                  <c:v>41.94</c:v>
                </c:pt>
                <c:pt idx="87">
                  <c:v>102.69</c:v>
                </c:pt>
                <c:pt idx="88">
                  <c:v>354.13</c:v>
                </c:pt>
                <c:pt idx="89">
                  <c:v>1002.87</c:v>
                </c:pt>
                <c:pt idx="90">
                  <c:v>627.92</c:v>
                </c:pt>
                <c:pt idx="91">
                  <c:v>135.85</c:v>
                </c:pt>
                <c:pt idx="92">
                  <c:v>47.45</c:v>
                </c:pt>
                <c:pt idx="93">
                  <c:v>67.13</c:v>
                </c:pt>
                <c:pt idx="94">
                  <c:v>88.82</c:v>
                </c:pt>
                <c:pt idx="95">
                  <c:v>137.33</c:v>
                </c:pt>
                <c:pt idx="96">
                  <c:v>395.88</c:v>
                </c:pt>
                <c:pt idx="97">
                  <c:v>844.91</c:v>
                </c:pt>
                <c:pt idx="98">
                  <c:v>396.46</c:v>
                </c:pt>
                <c:pt idx="99">
                  <c:v>42.27</c:v>
                </c:pt>
                <c:pt idx="100">
                  <c:v>48.51</c:v>
                </c:pt>
                <c:pt idx="101">
                  <c:v>76.9</c:v>
                </c:pt>
                <c:pt idx="102">
                  <c:v>90.28</c:v>
                </c:pt>
                <c:pt idx="103">
                  <c:v>138.28</c:v>
                </c:pt>
                <c:pt idx="104">
                  <c:v>126.76</c:v>
                </c:pt>
                <c:pt idx="105">
                  <c:v>360.46</c:v>
                </c:pt>
                <c:pt idx="106">
                  <c:v>809.28</c:v>
                </c:pt>
                <c:pt idx="107">
                  <c:v>748.5</c:v>
                </c:pt>
                <c:pt idx="108">
                  <c:v>332.19</c:v>
                </c:pt>
                <c:pt idx="109">
                  <c:v>162.5</c:v>
                </c:pt>
                <c:pt idx="110">
                  <c:v>45.1</c:v>
                </c:pt>
                <c:pt idx="111">
                  <c:v>58.84</c:v>
                </c:pt>
                <c:pt idx="112">
                  <c:v>51.22</c:v>
                </c:pt>
                <c:pt idx="113">
                  <c:v>446.19</c:v>
                </c:pt>
                <c:pt idx="114">
                  <c:v>978.92</c:v>
                </c:pt>
                <c:pt idx="115">
                  <c:v>465.3</c:v>
                </c:pt>
                <c:pt idx="116">
                  <c:v>159.43</c:v>
                </c:pt>
                <c:pt idx="117">
                  <c:v>54.02</c:v>
                </c:pt>
                <c:pt idx="118">
                  <c:v>117.88</c:v>
                </c:pt>
                <c:pt idx="119">
                  <c:v>152.05</c:v>
                </c:pt>
                <c:pt idx="120">
                  <c:v>554.77</c:v>
                </c:pt>
                <c:pt idx="121">
                  <c:v>912.67</c:v>
                </c:pt>
                <c:pt idx="122">
                  <c:v>420.23</c:v>
                </c:pt>
                <c:pt idx="123">
                  <c:v>0.02</c:v>
                </c:pt>
                <c:pt idx="124">
                  <c:v>45.76</c:v>
                </c:pt>
                <c:pt idx="125">
                  <c:v>48.99</c:v>
                </c:pt>
                <c:pt idx="126">
                  <c:v>176.82</c:v>
                </c:pt>
                <c:pt idx="127">
                  <c:v>53.86</c:v>
                </c:pt>
                <c:pt idx="128">
                  <c:v>501.85</c:v>
                </c:pt>
                <c:pt idx="129">
                  <c:v>940.95</c:v>
                </c:pt>
                <c:pt idx="130">
                  <c:v>894.05</c:v>
                </c:pt>
                <c:pt idx="131">
                  <c:v>191.41</c:v>
                </c:pt>
                <c:pt idx="132">
                  <c:v>175.53</c:v>
                </c:pt>
                <c:pt idx="133">
                  <c:v>183.03</c:v>
                </c:pt>
                <c:pt idx="134">
                  <c:v>99.08</c:v>
                </c:pt>
                <c:pt idx="135">
                  <c:v>165.39</c:v>
                </c:pt>
                <c:pt idx="136">
                  <c:v>93.37</c:v>
                </c:pt>
                <c:pt idx="137">
                  <c:v>83.1</c:v>
                </c:pt>
                <c:pt idx="138">
                  <c:v>88.72</c:v>
                </c:pt>
                <c:pt idx="139">
                  <c:v>202.18</c:v>
                </c:pt>
                <c:pt idx="140">
                  <c:v>128.16</c:v>
                </c:pt>
                <c:pt idx="141">
                  <c:v>90.67</c:v>
                </c:pt>
                <c:pt idx="142">
                  <c:v>136.16</c:v>
                </c:pt>
                <c:pt idx="143">
                  <c:v>168.92</c:v>
                </c:pt>
                <c:pt idx="144">
                  <c:v>323.31</c:v>
                </c:pt>
                <c:pt idx="145">
                  <c:v>82.61</c:v>
                </c:pt>
                <c:pt idx="146">
                  <c:v>80.46</c:v>
                </c:pt>
                <c:pt idx="147">
                  <c:v>150.26</c:v>
                </c:pt>
                <c:pt idx="148">
                  <c:v>102.31</c:v>
                </c:pt>
                <c:pt idx="149">
                  <c:v>159.86</c:v>
                </c:pt>
                <c:pt idx="150">
                  <c:v>239.17</c:v>
                </c:pt>
                <c:pt idx="151">
                  <c:v>141.93</c:v>
                </c:pt>
                <c:pt idx="152">
                  <c:v>96.84</c:v>
                </c:pt>
                <c:pt idx="153">
                  <c:v>95.83</c:v>
                </c:pt>
                <c:pt idx="154">
                  <c:v>167.03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277.33</c:v>
                </c:pt>
                <c:pt idx="1">
                  <c:v>277.33</c:v>
                </c:pt>
                <c:pt idx="2">
                  <c:v>277.33</c:v>
                </c:pt>
                <c:pt idx="3">
                  <c:v>277.33</c:v>
                </c:pt>
                <c:pt idx="4">
                  <c:v>277.33</c:v>
                </c:pt>
                <c:pt idx="5">
                  <c:v>277.33</c:v>
                </c:pt>
                <c:pt idx="6">
                  <c:v>277.33</c:v>
                </c:pt>
                <c:pt idx="7">
                  <c:v>277.33</c:v>
                </c:pt>
                <c:pt idx="8">
                  <c:v>277.33</c:v>
                </c:pt>
                <c:pt idx="9">
                  <c:v>277.33</c:v>
                </c:pt>
                <c:pt idx="10">
                  <c:v>277.33</c:v>
                </c:pt>
                <c:pt idx="11">
                  <c:v>277.33</c:v>
                </c:pt>
                <c:pt idx="12">
                  <c:v>277.33</c:v>
                </c:pt>
                <c:pt idx="13">
                  <c:v>277.33</c:v>
                </c:pt>
                <c:pt idx="14">
                  <c:v>277.33</c:v>
                </c:pt>
                <c:pt idx="15">
                  <c:v>277.33</c:v>
                </c:pt>
                <c:pt idx="16">
                  <c:v>277.33</c:v>
                </c:pt>
                <c:pt idx="17">
                  <c:v>277.33</c:v>
                </c:pt>
                <c:pt idx="18">
                  <c:v>277.33</c:v>
                </c:pt>
                <c:pt idx="19">
                  <c:v>277.33</c:v>
                </c:pt>
                <c:pt idx="20">
                  <c:v>277.33</c:v>
                </c:pt>
                <c:pt idx="21">
                  <c:v>277.33</c:v>
                </c:pt>
                <c:pt idx="22">
                  <c:v>277.33</c:v>
                </c:pt>
                <c:pt idx="23">
                  <c:v>277.33</c:v>
                </c:pt>
                <c:pt idx="24">
                  <c:v>277.33</c:v>
                </c:pt>
                <c:pt idx="25">
                  <c:v>277.33</c:v>
                </c:pt>
                <c:pt idx="26">
                  <c:v>277.33</c:v>
                </c:pt>
                <c:pt idx="27">
                  <c:v>277.33</c:v>
                </c:pt>
                <c:pt idx="28">
                  <c:v>277.33</c:v>
                </c:pt>
                <c:pt idx="29">
                  <c:v>277.33</c:v>
                </c:pt>
                <c:pt idx="30">
                  <c:v>277.33</c:v>
                </c:pt>
                <c:pt idx="31">
                  <c:v>277.33</c:v>
                </c:pt>
                <c:pt idx="32">
                  <c:v>277.33</c:v>
                </c:pt>
                <c:pt idx="33">
                  <c:v>277.33</c:v>
                </c:pt>
                <c:pt idx="34">
                  <c:v>277.33</c:v>
                </c:pt>
                <c:pt idx="35">
                  <c:v>277.33</c:v>
                </c:pt>
                <c:pt idx="36">
                  <c:v>277.33</c:v>
                </c:pt>
                <c:pt idx="37">
                  <c:v>277.33</c:v>
                </c:pt>
                <c:pt idx="38">
                  <c:v>277.33</c:v>
                </c:pt>
                <c:pt idx="39">
                  <c:v>277.33</c:v>
                </c:pt>
                <c:pt idx="40">
                  <c:v>277.33</c:v>
                </c:pt>
                <c:pt idx="41">
                  <c:v>277.33</c:v>
                </c:pt>
                <c:pt idx="42">
                  <c:v>277.33</c:v>
                </c:pt>
                <c:pt idx="43">
                  <c:v>277.33</c:v>
                </c:pt>
                <c:pt idx="44">
                  <c:v>277.33</c:v>
                </c:pt>
                <c:pt idx="45">
                  <c:v>277.33</c:v>
                </c:pt>
                <c:pt idx="46">
                  <c:v>277.33</c:v>
                </c:pt>
                <c:pt idx="47">
                  <c:v>277.33</c:v>
                </c:pt>
                <c:pt idx="48">
                  <c:v>277.33</c:v>
                </c:pt>
                <c:pt idx="49">
                  <c:v>277.33</c:v>
                </c:pt>
                <c:pt idx="50">
                  <c:v>277.33</c:v>
                </c:pt>
                <c:pt idx="51">
                  <c:v>277.33</c:v>
                </c:pt>
                <c:pt idx="52">
                  <c:v>277.33</c:v>
                </c:pt>
                <c:pt idx="53">
                  <c:v>277.33</c:v>
                </c:pt>
                <c:pt idx="54">
                  <c:v>277.33</c:v>
                </c:pt>
                <c:pt idx="55">
                  <c:v>277.33</c:v>
                </c:pt>
                <c:pt idx="56">
                  <c:v>277.33</c:v>
                </c:pt>
                <c:pt idx="57">
                  <c:v>277.33</c:v>
                </c:pt>
                <c:pt idx="58">
                  <c:v>277.33</c:v>
                </c:pt>
                <c:pt idx="59">
                  <c:v>277.33</c:v>
                </c:pt>
                <c:pt idx="60">
                  <c:v>277.33</c:v>
                </c:pt>
                <c:pt idx="61">
                  <c:v>277.33</c:v>
                </c:pt>
                <c:pt idx="62">
                  <c:v>277.33</c:v>
                </c:pt>
                <c:pt idx="63">
                  <c:v>277.33</c:v>
                </c:pt>
                <c:pt idx="64">
                  <c:v>277.33</c:v>
                </c:pt>
                <c:pt idx="65">
                  <c:v>277.33</c:v>
                </c:pt>
                <c:pt idx="66">
                  <c:v>277.33</c:v>
                </c:pt>
                <c:pt idx="67">
                  <c:v>277.33</c:v>
                </c:pt>
                <c:pt idx="68">
                  <c:v>277.33</c:v>
                </c:pt>
                <c:pt idx="69">
                  <c:v>277.33</c:v>
                </c:pt>
                <c:pt idx="70">
                  <c:v>277.33</c:v>
                </c:pt>
                <c:pt idx="71">
                  <c:v>277.33</c:v>
                </c:pt>
                <c:pt idx="72">
                  <c:v>277.33</c:v>
                </c:pt>
                <c:pt idx="73">
                  <c:v>277.33</c:v>
                </c:pt>
                <c:pt idx="74">
                  <c:v>277.33</c:v>
                </c:pt>
                <c:pt idx="75">
                  <c:v>277.33</c:v>
                </c:pt>
                <c:pt idx="76">
                  <c:v>277.33</c:v>
                </c:pt>
                <c:pt idx="77">
                  <c:v>277.33</c:v>
                </c:pt>
                <c:pt idx="78">
                  <c:v>277.33</c:v>
                </c:pt>
                <c:pt idx="79">
                  <c:v>277.33</c:v>
                </c:pt>
                <c:pt idx="80">
                  <c:v>277.33</c:v>
                </c:pt>
                <c:pt idx="81">
                  <c:v>277.33</c:v>
                </c:pt>
                <c:pt idx="82">
                  <c:v>277.33</c:v>
                </c:pt>
                <c:pt idx="83">
                  <c:v>277.33</c:v>
                </c:pt>
                <c:pt idx="84">
                  <c:v>277.33</c:v>
                </c:pt>
                <c:pt idx="85">
                  <c:v>277.33</c:v>
                </c:pt>
                <c:pt idx="86">
                  <c:v>277.33</c:v>
                </c:pt>
                <c:pt idx="87">
                  <c:v>277.33</c:v>
                </c:pt>
                <c:pt idx="88">
                  <c:v>277.33</c:v>
                </c:pt>
                <c:pt idx="89">
                  <c:v>277.33</c:v>
                </c:pt>
                <c:pt idx="90">
                  <c:v>277.33</c:v>
                </c:pt>
                <c:pt idx="91">
                  <c:v>277.33</c:v>
                </c:pt>
                <c:pt idx="92">
                  <c:v>277.33</c:v>
                </c:pt>
                <c:pt idx="93">
                  <c:v>277.33</c:v>
                </c:pt>
                <c:pt idx="94">
                  <c:v>277.33</c:v>
                </c:pt>
                <c:pt idx="95">
                  <c:v>277.33</c:v>
                </c:pt>
                <c:pt idx="96">
                  <c:v>277.33</c:v>
                </c:pt>
                <c:pt idx="97">
                  <c:v>277.33</c:v>
                </c:pt>
                <c:pt idx="98">
                  <c:v>277.33</c:v>
                </c:pt>
                <c:pt idx="99">
                  <c:v>277.33</c:v>
                </c:pt>
                <c:pt idx="100">
                  <c:v>277.33</c:v>
                </c:pt>
                <c:pt idx="101">
                  <c:v>277.33</c:v>
                </c:pt>
                <c:pt idx="102">
                  <c:v>277.33</c:v>
                </c:pt>
                <c:pt idx="103">
                  <c:v>277.33</c:v>
                </c:pt>
                <c:pt idx="104">
                  <c:v>277.33</c:v>
                </c:pt>
                <c:pt idx="105">
                  <c:v>277.33</c:v>
                </c:pt>
                <c:pt idx="106">
                  <c:v>277.33</c:v>
                </c:pt>
                <c:pt idx="107">
                  <c:v>277.33</c:v>
                </c:pt>
                <c:pt idx="108">
                  <c:v>277.33</c:v>
                </c:pt>
                <c:pt idx="109">
                  <c:v>277.33</c:v>
                </c:pt>
                <c:pt idx="110">
                  <c:v>277.33</c:v>
                </c:pt>
                <c:pt idx="111">
                  <c:v>277.33</c:v>
                </c:pt>
                <c:pt idx="112">
                  <c:v>277.33</c:v>
                </c:pt>
                <c:pt idx="113">
                  <c:v>277.33</c:v>
                </c:pt>
                <c:pt idx="114">
                  <c:v>277.33</c:v>
                </c:pt>
                <c:pt idx="115">
                  <c:v>277.33</c:v>
                </c:pt>
                <c:pt idx="116">
                  <c:v>277.33</c:v>
                </c:pt>
                <c:pt idx="117">
                  <c:v>277.33</c:v>
                </c:pt>
                <c:pt idx="118">
                  <c:v>277.33</c:v>
                </c:pt>
                <c:pt idx="119">
                  <c:v>277.33</c:v>
                </c:pt>
                <c:pt idx="120">
                  <c:v>277.33</c:v>
                </c:pt>
                <c:pt idx="121">
                  <c:v>277.33</c:v>
                </c:pt>
                <c:pt idx="122">
                  <c:v>277.33</c:v>
                </c:pt>
                <c:pt idx="123">
                  <c:v>277.33</c:v>
                </c:pt>
                <c:pt idx="124">
                  <c:v>277.33</c:v>
                </c:pt>
                <c:pt idx="125">
                  <c:v>277.33</c:v>
                </c:pt>
                <c:pt idx="126">
                  <c:v>277.33</c:v>
                </c:pt>
                <c:pt idx="127">
                  <c:v>277.33</c:v>
                </c:pt>
                <c:pt idx="128">
                  <c:v>277.33</c:v>
                </c:pt>
                <c:pt idx="129">
                  <c:v>277.33</c:v>
                </c:pt>
                <c:pt idx="130">
                  <c:v>277.33</c:v>
                </c:pt>
                <c:pt idx="131">
                  <c:v>277.33</c:v>
                </c:pt>
                <c:pt idx="132">
                  <c:v>277.33</c:v>
                </c:pt>
                <c:pt idx="133">
                  <c:v>277.33</c:v>
                </c:pt>
                <c:pt idx="134">
                  <c:v>277.33</c:v>
                </c:pt>
                <c:pt idx="135">
                  <c:v>277.33</c:v>
                </c:pt>
                <c:pt idx="136">
                  <c:v>277.33</c:v>
                </c:pt>
                <c:pt idx="137">
                  <c:v>277.33</c:v>
                </c:pt>
                <c:pt idx="138">
                  <c:v>277.33</c:v>
                </c:pt>
                <c:pt idx="139">
                  <c:v>277.33</c:v>
                </c:pt>
                <c:pt idx="140">
                  <c:v>277.33</c:v>
                </c:pt>
                <c:pt idx="141">
                  <c:v>277.33</c:v>
                </c:pt>
                <c:pt idx="142">
                  <c:v>277.33</c:v>
                </c:pt>
                <c:pt idx="143">
                  <c:v>277.33</c:v>
                </c:pt>
                <c:pt idx="144">
                  <c:v>277.33</c:v>
                </c:pt>
                <c:pt idx="145">
                  <c:v>277.33</c:v>
                </c:pt>
                <c:pt idx="146">
                  <c:v>277.33</c:v>
                </c:pt>
                <c:pt idx="147">
                  <c:v>277.33</c:v>
                </c:pt>
                <c:pt idx="148">
                  <c:v>277.33</c:v>
                </c:pt>
                <c:pt idx="149">
                  <c:v>277.33</c:v>
                </c:pt>
                <c:pt idx="150">
                  <c:v>277.33</c:v>
                </c:pt>
                <c:pt idx="151">
                  <c:v>277.33</c:v>
                </c:pt>
                <c:pt idx="152">
                  <c:v>277.33</c:v>
                </c:pt>
                <c:pt idx="153">
                  <c:v>277.33</c:v>
                </c:pt>
                <c:pt idx="154">
                  <c:v>277.33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889.42</c:v>
                </c:pt>
                <c:pt idx="1">
                  <c:v>889.42</c:v>
                </c:pt>
                <c:pt idx="2">
                  <c:v>889.42</c:v>
                </c:pt>
                <c:pt idx="3">
                  <c:v>889.42</c:v>
                </c:pt>
                <c:pt idx="4">
                  <c:v>889.42</c:v>
                </c:pt>
                <c:pt idx="5">
                  <c:v>889.42</c:v>
                </c:pt>
                <c:pt idx="6">
                  <c:v>889.42</c:v>
                </c:pt>
                <c:pt idx="7">
                  <c:v>889.42</c:v>
                </c:pt>
                <c:pt idx="8">
                  <c:v>889.42</c:v>
                </c:pt>
                <c:pt idx="9">
                  <c:v>889.42</c:v>
                </c:pt>
                <c:pt idx="10">
                  <c:v>889.42</c:v>
                </c:pt>
                <c:pt idx="11">
                  <c:v>889.42</c:v>
                </c:pt>
                <c:pt idx="12">
                  <c:v>889.42</c:v>
                </c:pt>
                <c:pt idx="13">
                  <c:v>889.42</c:v>
                </c:pt>
                <c:pt idx="14">
                  <c:v>889.42</c:v>
                </c:pt>
                <c:pt idx="15">
                  <c:v>889.42</c:v>
                </c:pt>
                <c:pt idx="16">
                  <c:v>889.42</c:v>
                </c:pt>
                <c:pt idx="17">
                  <c:v>889.42</c:v>
                </c:pt>
                <c:pt idx="18">
                  <c:v>889.42</c:v>
                </c:pt>
                <c:pt idx="19">
                  <c:v>889.42</c:v>
                </c:pt>
                <c:pt idx="20">
                  <c:v>889.42</c:v>
                </c:pt>
                <c:pt idx="21">
                  <c:v>889.42</c:v>
                </c:pt>
                <c:pt idx="22">
                  <c:v>889.42</c:v>
                </c:pt>
                <c:pt idx="23">
                  <c:v>889.42</c:v>
                </c:pt>
                <c:pt idx="24">
                  <c:v>889.42</c:v>
                </c:pt>
                <c:pt idx="25">
                  <c:v>889.42</c:v>
                </c:pt>
                <c:pt idx="26">
                  <c:v>889.42</c:v>
                </c:pt>
                <c:pt idx="27">
                  <c:v>889.42</c:v>
                </c:pt>
                <c:pt idx="28">
                  <c:v>889.42</c:v>
                </c:pt>
                <c:pt idx="29">
                  <c:v>889.42</c:v>
                </c:pt>
                <c:pt idx="30">
                  <c:v>889.42</c:v>
                </c:pt>
                <c:pt idx="31">
                  <c:v>889.42</c:v>
                </c:pt>
                <c:pt idx="32">
                  <c:v>889.42</c:v>
                </c:pt>
                <c:pt idx="33">
                  <c:v>889.42</c:v>
                </c:pt>
                <c:pt idx="34">
                  <c:v>889.42</c:v>
                </c:pt>
                <c:pt idx="35">
                  <c:v>889.42</c:v>
                </c:pt>
                <c:pt idx="36">
                  <c:v>889.42</c:v>
                </c:pt>
                <c:pt idx="37">
                  <c:v>889.42</c:v>
                </c:pt>
                <c:pt idx="38">
                  <c:v>889.42</c:v>
                </c:pt>
                <c:pt idx="39">
                  <c:v>889.42</c:v>
                </c:pt>
                <c:pt idx="40">
                  <c:v>889.42</c:v>
                </c:pt>
                <c:pt idx="41">
                  <c:v>889.42</c:v>
                </c:pt>
                <c:pt idx="42">
                  <c:v>889.42</c:v>
                </c:pt>
                <c:pt idx="43">
                  <c:v>889.42</c:v>
                </c:pt>
                <c:pt idx="44">
                  <c:v>889.42</c:v>
                </c:pt>
                <c:pt idx="45">
                  <c:v>889.42</c:v>
                </c:pt>
                <c:pt idx="46">
                  <c:v>889.42</c:v>
                </c:pt>
                <c:pt idx="47">
                  <c:v>889.42</c:v>
                </c:pt>
                <c:pt idx="48">
                  <c:v>889.42</c:v>
                </c:pt>
                <c:pt idx="49">
                  <c:v>889.42</c:v>
                </c:pt>
                <c:pt idx="50">
                  <c:v>889.42</c:v>
                </c:pt>
                <c:pt idx="51">
                  <c:v>889.42</c:v>
                </c:pt>
                <c:pt idx="52">
                  <c:v>889.42</c:v>
                </c:pt>
                <c:pt idx="53">
                  <c:v>889.42</c:v>
                </c:pt>
                <c:pt idx="54">
                  <c:v>889.42</c:v>
                </c:pt>
                <c:pt idx="55">
                  <c:v>889.42</c:v>
                </c:pt>
                <c:pt idx="56">
                  <c:v>889.42</c:v>
                </c:pt>
                <c:pt idx="57">
                  <c:v>889.42</c:v>
                </c:pt>
                <c:pt idx="58">
                  <c:v>889.42</c:v>
                </c:pt>
                <c:pt idx="59">
                  <c:v>889.42</c:v>
                </c:pt>
                <c:pt idx="60">
                  <c:v>889.42</c:v>
                </c:pt>
                <c:pt idx="61">
                  <c:v>889.42</c:v>
                </c:pt>
                <c:pt idx="62">
                  <c:v>889.42</c:v>
                </c:pt>
                <c:pt idx="63">
                  <c:v>889.42</c:v>
                </c:pt>
                <c:pt idx="64">
                  <c:v>889.42</c:v>
                </c:pt>
                <c:pt idx="65">
                  <c:v>889.42</c:v>
                </c:pt>
                <c:pt idx="66">
                  <c:v>889.42</c:v>
                </c:pt>
                <c:pt idx="67">
                  <c:v>889.42</c:v>
                </c:pt>
                <c:pt idx="68">
                  <c:v>889.42</c:v>
                </c:pt>
                <c:pt idx="69">
                  <c:v>889.42</c:v>
                </c:pt>
                <c:pt idx="70">
                  <c:v>889.42</c:v>
                </c:pt>
                <c:pt idx="71">
                  <c:v>889.42</c:v>
                </c:pt>
                <c:pt idx="72">
                  <c:v>889.42</c:v>
                </c:pt>
                <c:pt idx="73">
                  <c:v>889.42</c:v>
                </c:pt>
                <c:pt idx="74">
                  <c:v>889.42</c:v>
                </c:pt>
                <c:pt idx="75">
                  <c:v>889.42</c:v>
                </c:pt>
                <c:pt idx="76">
                  <c:v>889.42</c:v>
                </c:pt>
                <c:pt idx="77">
                  <c:v>889.42</c:v>
                </c:pt>
                <c:pt idx="78">
                  <c:v>889.42</c:v>
                </c:pt>
                <c:pt idx="79">
                  <c:v>889.42</c:v>
                </c:pt>
                <c:pt idx="80">
                  <c:v>889.42</c:v>
                </c:pt>
                <c:pt idx="81">
                  <c:v>889.42</c:v>
                </c:pt>
                <c:pt idx="82">
                  <c:v>889.42</c:v>
                </c:pt>
                <c:pt idx="83">
                  <c:v>889.42</c:v>
                </c:pt>
                <c:pt idx="84">
                  <c:v>889.42</c:v>
                </c:pt>
                <c:pt idx="85">
                  <c:v>889.42</c:v>
                </c:pt>
                <c:pt idx="86">
                  <c:v>889.42</c:v>
                </c:pt>
                <c:pt idx="87">
                  <c:v>889.42</c:v>
                </c:pt>
                <c:pt idx="88">
                  <c:v>889.42</c:v>
                </c:pt>
                <c:pt idx="89">
                  <c:v>889.42</c:v>
                </c:pt>
                <c:pt idx="90">
                  <c:v>889.42</c:v>
                </c:pt>
                <c:pt idx="91">
                  <c:v>889.42</c:v>
                </c:pt>
                <c:pt idx="92">
                  <c:v>889.42</c:v>
                </c:pt>
                <c:pt idx="93">
                  <c:v>889.42</c:v>
                </c:pt>
                <c:pt idx="94">
                  <c:v>889.42</c:v>
                </c:pt>
                <c:pt idx="95">
                  <c:v>889.42</c:v>
                </c:pt>
                <c:pt idx="96">
                  <c:v>889.42</c:v>
                </c:pt>
                <c:pt idx="97">
                  <c:v>889.42</c:v>
                </c:pt>
                <c:pt idx="98">
                  <c:v>889.42</c:v>
                </c:pt>
                <c:pt idx="99">
                  <c:v>889.42</c:v>
                </c:pt>
                <c:pt idx="100">
                  <c:v>889.42</c:v>
                </c:pt>
                <c:pt idx="101">
                  <c:v>889.42</c:v>
                </c:pt>
                <c:pt idx="102">
                  <c:v>889.42</c:v>
                </c:pt>
                <c:pt idx="103">
                  <c:v>889.42</c:v>
                </c:pt>
                <c:pt idx="104">
                  <c:v>889.42</c:v>
                </c:pt>
                <c:pt idx="105">
                  <c:v>889.42</c:v>
                </c:pt>
                <c:pt idx="106">
                  <c:v>889.42</c:v>
                </c:pt>
                <c:pt idx="107">
                  <c:v>889.42</c:v>
                </c:pt>
                <c:pt idx="108">
                  <c:v>889.42</c:v>
                </c:pt>
                <c:pt idx="109">
                  <c:v>889.42</c:v>
                </c:pt>
                <c:pt idx="110">
                  <c:v>889.42</c:v>
                </c:pt>
                <c:pt idx="111">
                  <c:v>889.42</c:v>
                </c:pt>
                <c:pt idx="112">
                  <c:v>889.42</c:v>
                </c:pt>
                <c:pt idx="113">
                  <c:v>889.42</c:v>
                </c:pt>
                <c:pt idx="114">
                  <c:v>889.42</c:v>
                </c:pt>
                <c:pt idx="115">
                  <c:v>889.42</c:v>
                </c:pt>
                <c:pt idx="116">
                  <c:v>889.42</c:v>
                </c:pt>
                <c:pt idx="117">
                  <c:v>889.42</c:v>
                </c:pt>
                <c:pt idx="118">
                  <c:v>889.42</c:v>
                </c:pt>
                <c:pt idx="119">
                  <c:v>889.42</c:v>
                </c:pt>
                <c:pt idx="120">
                  <c:v>889.42</c:v>
                </c:pt>
                <c:pt idx="121">
                  <c:v>889.42</c:v>
                </c:pt>
                <c:pt idx="122">
                  <c:v>889.42</c:v>
                </c:pt>
                <c:pt idx="123">
                  <c:v>889.42</c:v>
                </c:pt>
                <c:pt idx="124">
                  <c:v>889.42</c:v>
                </c:pt>
                <c:pt idx="125">
                  <c:v>889.42</c:v>
                </c:pt>
                <c:pt idx="126">
                  <c:v>889.42</c:v>
                </c:pt>
                <c:pt idx="127">
                  <c:v>889.42</c:v>
                </c:pt>
                <c:pt idx="128">
                  <c:v>889.42</c:v>
                </c:pt>
                <c:pt idx="129">
                  <c:v>889.42</c:v>
                </c:pt>
                <c:pt idx="130">
                  <c:v>889.42</c:v>
                </c:pt>
                <c:pt idx="131">
                  <c:v>889.42</c:v>
                </c:pt>
                <c:pt idx="132">
                  <c:v>889.42</c:v>
                </c:pt>
                <c:pt idx="133">
                  <c:v>889.42</c:v>
                </c:pt>
                <c:pt idx="134">
                  <c:v>889.42</c:v>
                </c:pt>
                <c:pt idx="135">
                  <c:v>889.42</c:v>
                </c:pt>
                <c:pt idx="136">
                  <c:v>889.42</c:v>
                </c:pt>
                <c:pt idx="137">
                  <c:v>889.42</c:v>
                </c:pt>
                <c:pt idx="138">
                  <c:v>889.42</c:v>
                </c:pt>
                <c:pt idx="139">
                  <c:v>889.42</c:v>
                </c:pt>
                <c:pt idx="140">
                  <c:v>889.42</c:v>
                </c:pt>
                <c:pt idx="141">
                  <c:v>889.42</c:v>
                </c:pt>
                <c:pt idx="142">
                  <c:v>889.42</c:v>
                </c:pt>
                <c:pt idx="143">
                  <c:v>889.42</c:v>
                </c:pt>
                <c:pt idx="144">
                  <c:v>889.42</c:v>
                </c:pt>
                <c:pt idx="145">
                  <c:v>889.42</c:v>
                </c:pt>
                <c:pt idx="146">
                  <c:v>889.42</c:v>
                </c:pt>
                <c:pt idx="147">
                  <c:v>889.42</c:v>
                </c:pt>
                <c:pt idx="148">
                  <c:v>889.42</c:v>
                </c:pt>
                <c:pt idx="149">
                  <c:v>889.42</c:v>
                </c:pt>
                <c:pt idx="150">
                  <c:v>889.42</c:v>
                </c:pt>
                <c:pt idx="151">
                  <c:v>889.42</c:v>
                </c:pt>
                <c:pt idx="152">
                  <c:v>889.42</c:v>
                </c:pt>
                <c:pt idx="153">
                  <c:v>889.42</c:v>
                </c:pt>
                <c:pt idx="154">
                  <c:v>889.42</c:v>
                </c:pt>
              </c:numCache>
            </c:numRef>
          </c:yVal>
        </c:ser>
        <c:axId val="81357902"/>
        <c:axId val="81357903"/>
      </c:scatterChart>
      <c:valAx>
        <c:axId val="8135790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03"/>
        <c:crosses val="autoZero"/>
      </c:valAx>
      <c:valAx>
        <c:axId val="8135790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0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Util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1.71</c:v>
                </c:pt>
                <c:pt idx="1">
                  <c:v>1.12</c:v>
                </c:pt>
                <c:pt idx="2">
                  <c:v>2.79</c:v>
                </c:pt>
                <c:pt idx="3">
                  <c:v>5.13</c:v>
                </c:pt>
                <c:pt idx="4">
                  <c:v>2.86</c:v>
                </c:pt>
                <c:pt idx="5">
                  <c:v>0.73</c:v>
                </c:pt>
                <c:pt idx="6">
                  <c:v>1.15</c:v>
                </c:pt>
                <c:pt idx="7">
                  <c:v>3.1</c:v>
                </c:pt>
                <c:pt idx="8">
                  <c:v>4.31</c:v>
                </c:pt>
                <c:pt idx="9">
                  <c:v>0.53</c:v>
                </c:pt>
                <c:pt idx="10">
                  <c:v>0.87</c:v>
                </c:pt>
                <c:pt idx="11">
                  <c:v>1.57</c:v>
                </c:pt>
                <c:pt idx="12">
                  <c:v>2.26</c:v>
                </c:pt>
                <c:pt idx="13">
                  <c:v>4.44</c:v>
                </c:pt>
                <c:pt idx="14">
                  <c:v>3.57</c:v>
                </c:pt>
                <c:pt idx="15">
                  <c:v>0.47</c:v>
                </c:pt>
                <c:pt idx="16">
                  <c:v>0.97</c:v>
                </c:pt>
                <c:pt idx="17">
                  <c:v>1.23</c:v>
                </c:pt>
                <c:pt idx="18">
                  <c:v>6.33</c:v>
                </c:pt>
                <c:pt idx="19">
                  <c:v>4.01</c:v>
                </c:pt>
                <c:pt idx="20">
                  <c:v>0.46</c:v>
                </c:pt>
                <c:pt idx="21">
                  <c:v>1.08</c:v>
                </c:pt>
                <c:pt idx="22">
                  <c:v>3.96</c:v>
                </c:pt>
                <c:pt idx="23">
                  <c:v>4.36</c:v>
                </c:pt>
                <c:pt idx="24">
                  <c:v>1.35</c:v>
                </c:pt>
                <c:pt idx="25">
                  <c:v>0.81</c:v>
                </c:pt>
                <c:pt idx="26">
                  <c:v>0.69</c:v>
                </c:pt>
                <c:pt idx="27">
                  <c:v>1.58</c:v>
                </c:pt>
                <c:pt idx="28">
                  <c:v>5.28</c:v>
                </c:pt>
                <c:pt idx="29">
                  <c:v>3.37</c:v>
                </c:pt>
                <c:pt idx="30">
                  <c:v>0.67</c:v>
                </c:pt>
                <c:pt idx="31">
                  <c:v>1.25</c:v>
                </c:pt>
                <c:pt idx="32">
                  <c:v>3.23</c:v>
                </c:pt>
                <c:pt idx="33">
                  <c:v>4.79</c:v>
                </c:pt>
                <c:pt idx="34">
                  <c:v>8.45</c:v>
                </c:pt>
                <c:pt idx="35">
                  <c:v>1.41</c:v>
                </c:pt>
                <c:pt idx="36">
                  <c:v>1.62</c:v>
                </c:pt>
                <c:pt idx="37">
                  <c:v>0.97</c:v>
                </c:pt>
                <c:pt idx="38">
                  <c:v>2.02</c:v>
                </c:pt>
                <c:pt idx="39">
                  <c:v>5.52</c:v>
                </c:pt>
                <c:pt idx="40">
                  <c:v>2.83</c:v>
                </c:pt>
                <c:pt idx="41">
                  <c:v>0.38</c:v>
                </c:pt>
                <c:pt idx="42">
                  <c:v>1.61</c:v>
                </c:pt>
                <c:pt idx="43">
                  <c:v>2.65</c:v>
                </c:pt>
                <c:pt idx="44">
                  <c:v>5.54</c:v>
                </c:pt>
                <c:pt idx="45">
                  <c:v>3.57</c:v>
                </c:pt>
                <c:pt idx="46">
                  <c:v>1.0</c:v>
                </c:pt>
                <c:pt idx="47">
                  <c:v>1.82</c:v>
                </c:pt>
                <c:pt idx="48">
                  <c:v>1.63</c:v>
                </c:pt>
                <c:pt idx="49">
                  <c:v>1.1</c:v>
                </c:pt>
                <c:pt idx="50">
                  <c:v>0.88</c:v>
                </c:pt>
                <c:pt idx="51">
                  <c:v>2.51</c:v>
                </c:pt>
                <c:pt idx="52">
                  <c:v>5.7</c:v>
                </c:pt>
                <c:pt idx="53">
                  <c:v>1.88</c:v>
                </c:pt>
                <c:pt idx="54">
                  <c:v>1.25</c:v>
                </c:pt>
                <c:pt idx="55">
                  <c:v>0.43</c:v>
                </c:pt>
                <c:pt idx="56">
                  <c:v>2.92</c:v>
                </c:pt>
                <c:pt idx="57">
                  <c:v>7.68</c:v>
                </c:pt>
                <c:pt idx="58">
                  <c:v>3.79</c:v>
                </c:pt>
                <c:pt idx="59">
                  <c:v>7.9</c:v>
                </c:pt>
                <c:pt idx="60">
                  <c:v>1.4</c:v>
                </c:pt>
                <c:pt idx="61">
                  <c:v>1.05</c:v>
                </c:pt>
                <c:pt idx="62">
                  <c:v>0.42</c:v>
                </c:pt>
                <c:pt idx="63">
                  <c:v>0.51</c:v>
                </c:pt>
                <c:pt idx="64">
                  <c:v>2.34</c:v>
                </c:pt>
                <c:pt idx="65">
                  <c:v>7.16</c:v>
                </c:pt>
                <c:pt idx="66">
                  <c:v>4.28</c:v>
                </c:pt>
                <c:pt idx="67">
                  <c:v>1.15</c:v>
                </c:pt>
                <c:pt idx="68">
                  <c:v>0.71</c:v>
                </c:pt>
                <c:pt idx="69">
                  <c:v>0.26</c:v>
                </c:pt>
                <c:pt idx="70">
                  <c:v>1.23</c:v>
                </c:pt>
                <c:pt idx="71">
                  <c:v>4.76</c:v>
                </c:pt>
                <c:pt idx="72">
                  <c:v>9.09</c:v>
                </c:pt>
                <c:pt idx="73">
                  <c:v>2.85</c:v>
                </c:pt>
                <c:pt idx="74">
                  <c:v>0.3</c:v>
                </c:pt>
                <c:pt idx="75">
                  <c:v>0.45</c:v>
                </c:pt>
                <c:pt idx="76">
                  <c:v>0.58</c:v>
                </c:pt>
                <c:pt idx="77">
                  <c:v>0.34</c:v>
                </c:pt>
                <c:pt idx="78">
                  <c:v>1.32</c:v>
                </c:pt>
                <c:pt idx="79">
                  <c:v>2.86</c:v>
                </c:pt>
                <c:pt idx="80">
                  <c:v>7.83</c:v>
                </c:pt>
                <c:pt idx="81">
                  <c:v>4.36</c:v>
                </c:pt>
                <c:pt idx="82">
                  <c:v>5.25</c:v>
                </c:pt>
                <c:pt idx="83">
                  <c:v>1.33</c:v>
                </c:pt>
                <c:pt idx="84">
                  <c:v>1.04</c:v>
                </c:pt>
                <c:pt idx="85">
                  <c:v>0.63</c:v>
                </c:pt>
                <c:pt idx="86">
                  <c:v>0.37</c:v>
                </c:pt>
                <c:pt idx="87">
                  <c:v>1.02</c:v>
                </c:pt>
                <c:pt idx="88">
                  <c:v>3.17</c:v>
                </c:pt>
                <c:pt idx="89">
                  <c:v>8.82</c:v>
                </c:pt>
                <c:pt idx="90">
                  <c:v>6.06</c:v>
                </c:pt>
                <c:pt idx="91">
                  <c:v>0.98</c:v>
                </c:pt>
                <c:pt idx="92">
                  <c:v>0.43</c:v>
                </c:pt>
                <c:pt idx="93">
                  <c:v>0.55</c:v>
                </c:pt>
                <c:pt idx="94">
                  <c:v>0.75</c:v>
                </c:pt>
                <c:pt idx="95">
                  <c:v>1.18</c:v>
                </c:pt>
                <c:pt idx="96">
                  <c:v>3.9</c:v>
                </c:pt>
                <c:pt idx="97">
                  <c:v>8.25</c:v>
                </c:pt>
                <c:pt idx="98">
                  <c:v>4.01</c:v>
                </c:pt>
                <c:pt idx="99">
                  <c:v>0.42</c:v>
                </c:pt>
                <c:pt idx="100">
                  <c:v>0.42</c:v>
                </c:pt>
                <c:pt idx="101">
                  <c:v>0.67</c:v>
                </c:pt>
                <c:pt idx="102">
                  <c:v>0.62</c:v>
                </c:pt>
                <c:pt idx="103">
                  <c:v>0.97</c:v>
                </c:pt>
                <c:pt idx="104">
                  <c:v>1.04</c:v>
                </c:pt>
                <c:pt idx="105">
                  <c:v>2.74</c:v>
                </c:pt>
                <c:pt idx="106">
                  <c:v>9.58</c:v>
                </c:pt>
                <c:pt idx="107">
                  <c:v>8.1</c:v>
                </c:pt>
                <c:pt idx="108">
                  <c:v>3.31</c:v>
                </c:pt>
                <c:pt idx="109">
                  <c:v>1.82</c:v>
                </c:pt>
                <c:pt idx="110">
                  <c:v>0.52</c:v>
                </c:pt>
                <c:pt idx="111">
                  <c:v>0.57</c:v>
                </c:pt>
                <c:pt idx="112">
                  <c:v>0.46</c:v>
                </c:pt>
                <c:pt idx="113">
                  <c:v>3.14</c:v>
                </c:pt>
                <c:pt idx="114">
                  <c:v>8.56</c:v>
                </c:pt>
                <c:pt idx="115">
                  <c:v>4.57</c:v>
                </c:pt>
                <c:pt idx="116">
                  <c:v>1.72</c:v>
                </c:pt>
                <c:pt idx="117">
                  <c:v>0.51</c:v>
                </c:pt>
                <c:pt idx="118">
                  <c:v>1.34</c:v>
                </c:pt>
                <c:pt idx="119">
                  <c:v>1.27</c:v>
                </c:pt>
                <c:pt idx="120">
                  <c:v>3.24</c:v>
                </c:pt>
                <c:pt idx="121">
                  <c:v>7.93</c:v>
                </c:pt>
                <c:pt idx="122">
                  <c:v>3.79</c:v>
                </c:pt>
                <c:pt idx="123">
                  <c:v>0.0</c:v>
                </c:pt>
                <c:pt idx="124">
                  <c:v>0.5</c:v>
                </c:pt>
                <c:pt idx="125">
                  <c:v>0.46</c:v>
                </c:pt>
                <c:pt idx="126">
                  <c:v>1.33</c:v>
                </c:pt>
                <c:pt idx="127">
                  <c:v>0.33</c:v>
                </c:pt>
                <c:pt idx="128">
                  <c:v>2.7</c:v>
                </c:pt>
                <c:pt idx="129">
                  <c:v>6.03</c:v>
                </c:pt>
                <c:pt idx="130">
                  <c:v>10.56</c:v>
                </c:pt>
                <c:pt idx="131">
                  <c:v>1.6</c:v>
                </c:pt>
                <c:pt idx="132">
                  <c:v>1.03</c:v>
                </c:pt>
                <c:pt idx="133">
                  <c:v>1.32</c:v>
                </c:pt>
                <c:pt idx="134">
                  <c:v>0.54</c:v>
                </c:pt>
                <c:pt idx="135">
                  <c:v>1.2</c:v>
                </c:pt>
                <c:pt idx="136">
                  <c:v>1.04</c:v>
                </c:pt>
                <c:pt idx="137">
                  <c:v>0.59</c:v>
                </c:pt>
                <c:pt idx="138">
                  <c:v>0.61</c:v>
                </c:pt>
                <c:pt idx="139">
                  <c:v>1.19</c:v>
                </c:pt>
                <c:pt idx="140">
                  <c:v>1.44</c:v>
                </c:pt>
                <c:pt idx="141">
                  <c:v>0.67</c:v>
                </c:pt>
                <c:pt idx="142">
                  <c:v>1.44</c:v>
                </c:pt>
                <c:pt idx="143">
                  <c:v>1.0</c:v>
                </c:pt>
                <c:pt idx="144">
                  <c:v>2.79</c:v>
                </c:pt>
                <c:pt idx="145">
                  <c:v>0.77</c:v>
                </c:pt>
                <c:pt idx="146">
                  <c:v>0.72</c:v>
                </c:pt>
                <c:pt idx="147">
                  <c:v>1.07</c:v>
                </c:pt>
                <c:pt idx="148">
                  <c:v>0.68</c:v>
                </c:pt>
                <c:pt idx="149">
                  <c:v>1.01</c:v>
                </c:pt>
                <c:pt idx="150">
                  <c:v>1.91</c:v>
                </c:pt>
                <c:pt idx="151">
                  <c:v>1.19</c:v>
                </c:pt>
                <c:pt idx="152">
                  <c:v>0.67</c:v>
                </c:pt>
                <c:pt idx="153">
                  <c:v>0.95</c:v>
                </c:pt>
                <c:pt idx="154">
                  <c:v>1.55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Utilization (%)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2.44</c:v>
                </c:pt>
                <c:pt idx="1">
                  <c:v>2.44</c:v>
                </c:pt>
                <c:pt idx="2">
                  <c:v>2.44</c:v>
                </c:pt>
                <c:pt idx="3">
                  <c:v>2.44</c:v>
                </c:pt>
                <c:pt idx="4">
                  <c:v>2.44</c:v>
                </c:pt>
                <c:pt idx="5">
                  <c:v>2.44</c:v>
                </c:pt>
                <c:pt idx="6">
                  <c:v>2.44</c:v>
                </c:pt>
                <c:pt idx="7">
                  <c:v>2.44</c:v>
                </c:pt>
                <c:pt idx="8">
                  <c:v>2.44</c:v>
                </c:pt>
                <c:pt idx="9">
                  <c:v>2.44</c:v>
                </c:pt>
                <c:pt idx="10">
                  <c:v>2.44</c:v>
                </c:pt>
                <c:pt idx="11">
                  <c:v>2.44</c:v>
                </c:pt>
                <c:pt idx="12">
                  <c:v>2.44</c:v>
                </c:pt>
                <c:pt idx="13">
                  <c:v>2.44</c:v>
                </c:pt>
                <c:pt idx="14">
                  <c:v>2.44</c:v>
                </c:pt>
                <c:pt idx="15">
                  <c:v>2.44</c:v>
                </c:pt>
                <c:pt idx="16">
                  <c:v>2.44</c:v>
                </c:pt>
                <c:pt idx="17">
                  <c:v>2.44</c:v>
                </c:pt>
                <c:pt idx="18">
                  <c:v>2.44</c:v>
                </c:pt>
                <c:pt idx="19">
                  <c:v>2.44</c:v>
                </c:pt>
                <c:pt idx="20">
                  <c:v>2.44</c:v>
                </c:pt>
                <c:pt idx="21">
                  <c:v>2.44</c:v>
                </c:pt>
                <c:pt idx="22">
                  <c:v>2.44</c:v>
                </c:pt>
                <c:pt idx="23">
                  <c:v>2.44</c:v>
                </c:pt>
                <c:pt idx="24">
                  <c:v>2.44</c:v>
                </c:pt>
                <c:pt idx="25">
                  <c:v>2.44</c:v>
                </c:pt>
                <c:pt idx="26">
                  <c:v>2.44</c:v>
                </c:pt>
                <c:pt idx="27">
                  <c:v>2.44</c:v>
                </c:pt>
                <c:pt idx="28">
                  <c:v>2.44</c:v>
                </c:pt>
                <c:pt idx="29">
                  <c:v>2.44</c:v>
                </c:pt>
                <c:pt idx="30">
                  <c:v>2.44</c:v>
                </c:pt>
                <c:pt idx="31">
                  <c:v>2.44</c:v>
                </c:pt>
                <c:pt idx="32">
                  <c:v>2.44</c:v>
                </c:pt>
                <c:pt idx="33">
                  <c:v>2.44</c:v>
                </c:pt>
                <c:pt idx="34">
                  <c:v>2.44</c:v>
                </c:pt>
                <c:pt idx="35">
                  <c:v>2.44</c:v>
                </c:pt>
                <c:pt idx="36">
                  <c:v>2.44</c:v>
                </c:pt>
                <c:pt idx="37">
                  <c:v>2.44</c:v>
                </c:pt>
                <c:pt idx="38">
                  <c:v>2.44</c:v>
                </c:pt>
                <c:pt idx="39">
                  <c:v>2.44</c:v>
                </c:pt>
                <c:pt idx="40">
                  <c:v>2.44</c:v>
                </c:pt>
                <c:pt idx="41">
                  <c:v>2.44</c:v>
                </c:pt>
                <c:pt idx="42">
                  <c:v>2.44</c:v>
                </c:pt>
                <c:pt idx="43">
                  <c:v>2.44</c:v>
                </c:pt>
                <c:pt idx="44">
                  <c:v>2.44</c:v>
                </c:pt>
                <c:pt idx="45">
                  <c:v>2.44</c:v>
                </c:pt>
                <c:pt idx="46">
                  <c:v>2.44</c:v>
                </c:pt>
                <c:pt idx="47">
                  <c:v>2.44</c:v>
                </c:pt>
                <c:pt idx="48">
                  <c:v>2.44</c:v>
                </c:pt>
                <c:pt idx="49">
                  <c:v>2.44</c:v>
                </c:pt>
                <c:pt idx="50">
                  <c:v>2.44</c:v>
                </c:pt>
                <c:pt idx="51">
                  <c:v>2.44</c:v>
                </c:pt>
                <c:pt idx="52">
                  <c:v>2.44</c:v>
                </c:pt>
                <c:pt idx="53">
                  <c:v>2.44</c:v>
                </c:pt>
                <c:pt idx="54">
                  <c:v>2.44</c:v>
                </c:pt>
                <c:pt idx="55">
                  <c:v>2.44</c:v>
                </c:pt>
                <c:pt idx="56">
                  <c:v>2.44</c:v>
                </c:pt>
                <c:pt idx="57">
                  <c:v>2.44</c:v>
                </c:pt>
                <c:pt idx="58">
                  <c:v>2.44</c:v>
                </c:pt>
                <c:pt idx="59">
                  <c:v>2.44</c:v>
                </c:pt>
                <c:pt idx="60">
                  <c:v>2.44</c:v>
                </c:pt>
                <c:pt idx="61">
                  <c:v>2.44</c:v>
                </c:pt>
                <c:pt idx="62">
                  <c:v>2.44</c:v>
                </c:pt>
                <c:pt idx="63">
                  <c:v>2.44</c:v>
                </c:pt>
                <c:pt idx="64">
                  <c:v>2.44</c:v>
                </c:pt>
                <c:pt idx="65">
                  <c:v>2.44</c:v>
                </c:pt>
                <c:pt idx="66">
                  <c:v>2.44</c:v>
                </c:pt>
                <c:pt idx="67">
                  <c:v>2.44</c:v>
                </c:pt>
                <c:pt idx="68">
                  <c:v>2.44</c:v>
                </c:pt>
                <c:pt idx="69">
                  <c:v>2.44</c:v>
                </c:pt>
                <c:pt idx="70">
                  <c:v>2.44</c:v>
                </c:pt>
                <c:pt idx="71">
                  <c:v>2.44</c:v>
                </c:pt>
                <c:pt idx="72">
                  <c:v>2.44</c:v>
                </c:pt>
                <c:pt idx="73">
                  <c:v>2.44</c:v>
                </c:pt>
                <c:pt idx="74">
                  <c:v>2.44</c:v>
                </c:pt>
                <c:pt idx="75">
                  <c:v>2.44</c:v>
                </c:pt>
                <c:pt idx="76">
                  <c:v>2.44</c:v>
                </c:pt>
                <c:pt idx="77">
                  <c:v>2.44</c:v>
                </c:pt>
                <c:pt idx="78">
                  <c:v>2.44</c:v>
                </c:pt>
                <c:pt idx="79">
                  <c:v>2.44</c:v>
                </c:pt>
                <c:pt idx="80">
                  <c:v>2.44</c:v>
                </c:pt>
                <c:pt idx="81">
                  <c:v>2.44</c:v>
                </c:pt>
                <c:pt idx="82">
                  <c:v>2.44</c:v>
                </c:pt>
                <c:pt idx="83">
                  <c:v>2.44</c:v>
                </c:pt>
                <c:pt idx="84">
                  <c:v>2.44</c:v>
                </c:pt>
                <c:pt idx="85">
                  <c:v>2.44</c:v>
                </c:pt>
                <c:pt idx="86">
                  <c:v>2.44</c:v>
                </c:pt>
                <c:pt idx="87">
                  <c:v>2.44</c:v>
                </c:pt>
                <c:pt idx="88">
                  <c:v>2.44</c:v>
                </c:pt>
                <c:pt idx="89">
                  <c:v>2.44</c:v>
                </c:pt>
                <c:pt idx="90">
                  <c:v>2.44</c:v>
                </c:pt>
                <c:pt idx="91">
                  <c:v>2.44</c:v>
                </c:pt>
                <c:pt idx="92">
                  <c:v>2.44</c:v>
                </c:pt>
                <c:pt idx="93">
                  <c:v>2.44</c:v>
                </c:pt>
                <c:pt idx="94">
                  <c:v>2.44</c:v>
                </c:pt>
                <c:pt idx="95">
                  <c:v>2.44</c:v>
                </c:pt>
                <c:pt idx="96">
                  <c:v>2.44</c:v>
                </c:pt>
                <c:pt idx="97">
                  <c:v>2.44</c:v>
                </c:pt>
                <c:pt idx="98">
                  <c:v>2.44</c:v>
                </c:pt>
                <c:pt idx="99">
                  <c:v>2.44</c:v>
                </c:pt>
                <c:pt idx="100">
                  <c:v>2.44</c:v>
                </c:pt>
                <c:pt idx="101">
                  <c:v>2.44</c:v>
                </c:pt>
                <c:pt idx="102">
                  <c:v>2.44</c:v>
                </c:pt>
                <c:pt idx="103">
                  <c:v>2.44</c:v>
                </c:pt>
                <c:pt idx="104">
                  <c:v>2.44</c:v>
                </c:pt>
                <c:pt idx="105">
                  <c:v>2.44</c:v>
                </c:pt>
                <c:pt idx="106">
                  <c:v>2.44</c:v>
                </c:pt>
                <c:pt idx="107">
                  <c:v>2.44</c:v>
                </c:pt>
                <c:pt idx="108">
                  <c:v>2.44</c:v>
                </c:pt>
                <c:pt idx="109">
                  <c:v>2.44</c:v>
                </c:pt>
                <c:pt idx="110">
                  <c:v>2.44</c:v>
                </c:pt>
                <c:pt idx="111">
                  <c:v>2.44</c:v>
                </c:pt>
                <c:pt idx="112">
                  <c:v>2.44</c:v>
                </c:pt>
                <c:pt idx="113">
                  <c:v>2.44</c:v>
                </c:pt>
                <c:pt idx="114">
                  <c:v>2.44</c:v>
                </c:pt>
                <c:pt idx="115">
                  <c:v>2.44</c:v>
                </c:pt>
                <c:pt idx="116">
                  <c:v>2.44</c:v>
                </c:pt>
                <c:pt idx="117">
                  <c:v>2.44</c:v>
                </c:pt>
                <c:pt idx="118">
                  <c:v>2.44</c:v>
                </c:pt>
                <c:pt idx="119">
                  <c:v>2.44</c:v>
                </c:pt>
                <c:pt idx="120">
                  <c:v>2.44</c:v>
                </c:pt>
                <c:pt idx="121">
                  <c:v>2.44</c:v>
                </c:pt>
                <c:pt idx="122">
                  <c:v>2.44</c:v>
                </c:pt>
                <c:pt idx="123">
                  <c:v>2.44</c:v>
                </c:pt>
                <c:pt idx="124">
                  <c:v>2.44</c:v>
                </c:pt>
                <c:pt idx="125">
                  <c:v>2.44</c:v>
                </c:pt>
                <c:pt idx="126">
                  <c:v>2.44</c:v>
                </c:pt>
                <c:pt idx="127">
                  <c:v>2.44</c:v>
                </c:pt>
                <c:pt idx="128">
                  <c:v>2.44</c:v>
                </c:pt>
                <c:pt idx="129">
                  <c:v>2.44</c:v>
                </c:pt>
                <c:pt idx="130">
                  <c:v>2.44</c:v>
                </c:pt>
                <c:pt idx="131">
                  <c:v>2.44</c:v>
                </c:pt>
                <c:pt idx="132">
                  <c:v>2.44</c:v>
                </c:pt>
                <c:pt idx="133">
                  <c:v>2.44</c:v>
                </c:pt>
                <c:pt idx="134">
                  <c:v>2.44</c:v>
                </c:pt>
                <c:pt idx="135">
                  <c:v>2.44</c:v>
                </c:pt>
                <c:pt idx="136">
                  <c:v>2.44</c:v>
                </c:pt>
                <c:pt idx="137">
                  <c:v>2.44</c:v>
                </c:pt>
                <c:pt idx="138">
                  <c:v>2.44</c:v>
                </c:pt>
                <c:pt idx="139">
                  <c:v>2.44</c:v>
                </c:pt>
                <c:pt idx="140">
                  <c:v>2.44</c:v>
                </c:pt>
                <c:pt idx="141">
                  <c:v>2.44</c:v>
                </c:pt>
                <c:pt idx="142">
                  <c:v>2.44</c:v>
                </c:pt>
                <c:pt idx="143">
                  <c:v>2.44</c:v>
                </c:pt>
                <c:pt idx="144">
                  <c:v>2.44</c:v>
                </c:pt>
                <c:pt idx="145">
                  <c:v>2.44</c:v>
                </c:pt>
                <c:pt idx="146">
                  <c:v>2.44</c:v>
                </c:pt>
                <c:pt idx="147">
                  <c:v>2.44</c:v>
                </c:pt>
                <c:pt idx="148">
                  <c:v>2.44</c:v>
                </c:pt>
                <c:pt idx="149">
                  <c:v>2.44</c:v>
                </c:pt>
                <c:pt idx="150">
                  <c:v>2.44</c:v>
                </c:pt>
                <c:pt idx="151">
                  <c:v>2.44</c:v>
                </c:pt>
                <c:pt idx="152">
                  <c:v>2.44</c:v>
                </c:pt>
                <c:pt idx="153">
                  <c:v>2.44</c:v>
                </c:pt>
                <c:pt idx="154">
                  <c:v>2.44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Utilization (%)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8.10</c:v>
                </c:pt>
                <c:pt idx="1">
                  <c:v>8.10</c:v>
                </c:pt>
                <c:pt idx="2">
                  <c:v>8.10</c:v>
                </c:pt>
                <c:pt idx="3">
                  <c:v>8.10</c:v>
                </c:pt>
                <c:pt idx="4">
                  <c:v>8.10</c:v>
                </c:pt>
                <c:pt idx="5">
                  <c:v>8.10</c:v>
                </c:pt>
                <c:pt idx="6">
                  <c:v>8.10</c:v>
                </c:pt>
                <c:pt idx="7">
                  <c:v>8.10</c:v>
                </c:pt>
                <c:pt idx="8">
                  <c:v>8.10</c:v>
                </c:pt>
                <c:pt idx="9">
                  <c:v>8.10</c:v>
                </c:pt>
                <c:pt idx="10">
                  <c:v>8.10</c:v>
                </c:pt>
                <c:pt idx="11">
                  <c:v>8.10</c:v>
                </c:pt>
                <c:pt idx="12">
                  <c:v>8.10</c:v>
                </c:pt>
                <c:pt idx="13">
                  <c:v>8.10</c:v>
                </c:pt>
                <c:pt idx="14">
                  <c:v>8.10</c:v>
                </c:pt>
                <c:pt idx="15">
                  <c:v>8.10</c:v>
                </c:pt>
                <c:pt idx="16">
                  <c:v>8.10</c:v>
                </c:pt>
                <c:pt idx="17">
                  <c:v>8.10</c:v>
                </c:pt>
                <c:pt idx="18">
                  <c:v>8.10</c:v>
                </c:pt>
                <c:pt idx="19">
                  <c:v>8.10</c:v>
                </c:pt>
                <c:pt idx="20">
                  <c:v>8.10</c:v>
                </c:pt>
                <c:pt idx="21">
                  <c:v>8.10</c:v>
                </c:pt>
                <c:pt idx="22">
                  <c:v>8.10</c:v>
                </c:pt>
                <c:pt idx="23">
                  <c:v>8.10</c:v>
                </c:pt>
                <c:pt idx="24">
                  <c:v>8.10</c:v>
                </c:pt>
                <c:pt idx="25">
                  <c:v>8.10</c:v>
                </c:pt>
                <c:pt idx="26">
                  <c:v>8.10</c:v>
                </c:pt>
                <c:pt idx="27">
                  <c:v>8.10</c:v>
                </c:pt>
                <c:pt idx="28">
                  <c:v>8.10</c:v>
                </c:pt>
                <c:pt idx="29">
                  <c:v>8.10</c:v>
                </c:pt>
                <c:pt idx="30">
                  <c:v>8.10</c:v>
                </c:pt>
                <c:pt idx="31">
                  <c:v>8.10</c:v>
                </c:pt>
                <c:pt idx="32">
                  <c:v>8.10</c:v>
                </c:pt>
                <c:pt idx="33">
                  <c:v>8.10</c:v>
                </c:pt>
                <c:pt idx="34">
                  <c:v>8.10</c:v>
                </c:pt>
                <c:pt idx="35">
                  <c:v>8.10</c:v>
                </c:pt>
                <c:pt idx="36">
                  <c:v>8.10</c:v>
                </c:pt>
                <c:pt idx="37">
                  <c:v>8.10</c:v>
                </c:pt>
                <c:pt idx="38">
                  <c:v>8.10</c:v>
                </c:pt>
                <c:pt idx="39">
                  <c:v>8.10</c:v>
                </c:pt>
                <c:pt idx="40">
                  <c:v>8.10</c:v>
                </c:pt>
                <c:pt idx="41">
                  <c:v>8.10</c:v>
                </c:pt>
                <c:pt idx="42">
                  <c:v>8.10</c:v>
                </c:pt>
                <c:pt idx="43">
                  <c:v>8.10</c:v>
                </c:pt>
                <c:pt idx="44">
                  <c:v>8.10</c:v>
                </c:pt>
                <c:pt idx="45">
                  <c:v>8.10</c:v>
                </c:pt>
                <c:pt idx="46">
                  <c:v>8.10</c:v>
                </c:pt>
                <c:pt idx="47">
                  <c:v>8.10</c:v>
                </c:pt>
                <c:pt idx="48">
                  <c:v>8.10</c:v>
                </c:pt>
                <c:pt idx="49">
                  <c:v>8.10</c:v>
                </c:pt>
                <c:pt idx="50">
                  <c:v>8.10</c:v>
                </c:pt>
                <c:pt idx="51">
                  <c:v>8.10</c:v>
                </c:pt>
                <c:pt idx="52">
                  <c:v>8.10</c:v>
                </c:pt>
                <c:pt idx="53">
                  <c:v>8.10</c:v>
                </c:pt>
                <c:pt idx="54">
                  <c:v>8.10</c:v>
                </c:pt>
                <c:pt idx="55">
                  <c:v>8.10</c:v>
                </c:pt>
                <c:pt idx="56">
                  <c:v>8.10</c:v>
                </c:pt>
                <c:pt idx="57">
                  <c:v>8.10</c:v>
                </c:pt>
                <c:pt idx="58">
                  <c:v>8.10</c:v>
                </c:pt>
                <c:pt idx="59">
                  <c:v>8.10</c:v>
                </c:pt>
                <c:pt idx="60">
                  <c:v>8.10</c:v>
                </c:pt>
                <c:pt idx="61">
                  <c:v>8.10</c:v>
                </c:pt>
                <c:pt idx="62">
                  <c:v>8.10</c:v>
                </c:pt>
                <c:pt idx="63">
                  <c:v>8.10</c:v>
                </c:pt>
                <c:pt idx="64">
                  <c:v>8.10</c:v>
                </c:pt>
                <c:pt idx="65">
                  <c:v>8.10</c:v>
                </c:pt>
                <c:pt idx="66">
                  <c:v>8.10</c:v>
                </c:pt>
                <c:pt idx="67">
                  <c:v>8.10</c:v>
                </c:pt>
                <c:pt idx="68">
                  <c:v>8.10</c:v>
                </c:pt>
                <c:pt idx="69">
                  <c:v>8.10</c:v>
                </c:pt>
                <c:pt idx="70">
                  <c:v>8.10</c:v>
                </c:pt>
                <c:pt idx="71">
                  <c:v>8.10</c:v>
                </c:pt>
                <c:pt idx="72">
                  <c:v>8.10</c:v>
                </c:pt>
                <c:pt idx="73">
                  <c:v>8.10</c:v>
                </c:pt>
                <c:pt idx="74">
                  <c:v>8.10</c:v>
                </c:pt>
                <c:pt idx="75">
                  <c:v>8.10</c:v>
                </c:pt>
                <c:pt idx="76">
                  <c:v>8.10</c:v>
                </c:pt>
                <c:pt idx="77">
                  <c:v>8.10</c:v>
                </c:pt>
                <c:pt idx="78">
                  <c:v>8.10</c:v>
                </c:pt>
                <c:pt idx="79">
                  <c:v>8.10</c:v>
                </c:pt>
                <c:pt idx="80">
                  <c:v>8.10</c:v>
                </c:pt>
                <c:pt idx="81">
                  <c:v>8.10</c:v>
                </c:pt>
                <c:pt idx="82">
                  <c:v>8.10</c:v>
                </c:pt>
                <c:pt idx="83">
                  <c:v>8.10</c:v>
                </c:pt>
                <c:pt idx="84">
                  <c:v>8.10</c:v>
                </c:pt>
                <c:pt idx="85">
                  <c:v>8.10</c:v>
                </c:pt>
                <c:pt idx="86">
                  <c:v>8.10</c:v>
                </c:pt>
                <c:pt idx="87">
                  <c:v>8.10</c:v>
                </c:pt>
                <c:pt idx="88">
                  <c:v>8.10</c:v>
                </c:pt>
                <c:pt idx="89">
                  <c:v>8.10</c:v>
                </c:pt>
                <c:pt idx="90">
                  <c:v>8.10</c:v>
                </c:pt>
                <c:pt idx="91">
                  <c:v>8.10</c:v>
                </c:pt>
                <c:pt idx="92">
                  <c:v>8.10</c:v>
                </c:pt>
                <c:pt idx="93">
                  <c:v>8.10</c:v>
                </c:pt>
                <c:pt idx="94">
                  <c:v>8.10</c:v>
                </c:pt>
                <c:pt idx="95">
                  <c:v>8.10</c:v>
                </c:pt>
                <c:pt idx="96">
                  <c:v>8.10</c:v>
                </c:pt>
                <c:pt idx="97">
                  <c:v>8.10</c:v>
                </c:pt>
                <c:pt idx="98">
                  <c:v>8.10</c:v>
                </c:pt>
                <c:pt idx="99">
                  <c:v>8.10</c:v>
                </c:pt>
                <c:pt idx="100">
                  <c:v>8.10</c:v>
                </c:pt>
                <c:pt idx="101">
                  <c:v>8.10</c:v>
                </c:pt>
                <c:pt idx="102">
                  <c:v>8.10</c:v>
                </c:pt>
                <c:pt idx="103">
                  <c:v>8.10</c:v>
                </c:pt>
                <c:pt idx="104">
                  <c:v>8.10</c:v>
                </c:pt>
                <c:pt idx="105">
                  <c:v>8.10</c:v>
                </c:pt>
                <c:pt idx="106">
                  <c:v>8.10</c:v>
                </c:pt>
                <c:pt idx="107">
                  <c:v>8.10</c:v>
                </c:pt>
                <c:pt idx="108">
                  <c:v>8.10</c:v>
                </c:pt>
                <c:pt idx="109">
                  <c:v>8.10</c:v>
                </c:pt>
                <c:pt idx="110">
                  <c:v>8.10</c:v>
                </c:pt>
                <c:pt idx="111">
                  <c:v>8.10</c:v>
                </c:pt>
                <c:pt idx="112">
                  <c:v>8.10</c:v>
                </c:pt>
                <c:pt idx="113">
                  <c:v>8.10</c:v>
                </c:pt>
                <c:pt idx="114">
                  <c:v>8.10</c:v>
                </c:pt>
                <c:pt idx="115">
                  <c:v>8.10</c:v>
                </c:pt>
                <c:pt idx="116">
                  <c:v>8.10</c:v>
                </c:pt>
                <c:pt idx="117">
                  <c:v>8.10</c:v>
                </c:pt>
                <c:pt idx="118">
                  <c:v>8.10</c:v>
                </c:pt>
                <c:pt idx="119">
                  <c:v>8.10</c:v>
                </c:pt>
                <c:pt idx="120">
                  <c:v>8.10</c:v>
                </c:pt>
                <c:pt idx="121">
                  <c:v>8.10</c:v>
                </c:pt>
                <c:pt idx="122">
                  <c:v>8.10</c:v>
                </c:pt>
                <c:pt idx="123">
                  <c:v>8.10</c:v>
                </c:pt>
                <c:pt idx="124">
                  <c:v>8.10</c:v>
                </c:pt>
                <c:pt idx="125">
                  <c:v>8.10</c:v>
                </c:pt>
                <c:pt idx="126">
                  <c:v>8.10</c:v>
                </c:pt>
                <c:pt idx="127">
                  <c:v>8.10</c:v>
                </c:pt>
                <c:pt idx="128">
                  <c:v>8.10</c:v>
                </c:pt>
                <c:pt idx="129">
                  <c:v>8.10</c:v>
                </c:pt>
                <c:pt idx="130">
                  <c:v>8.10</c:v>
                </c:pt>
                <c:pt idx="131">
                  <c:v>8.10</c:v>
                </c:pt>
                <c:pt idx="132">
                  <c:v>8.10</c:v>
                </c:pt>
                <c:pt idx="133">
                  <c:v>8.10</c:v>
                </c:pt>
                <c:pt idx="134">
                  <c:v>8.10</c:v>
                </c:pt>
                <c:pt idx="135">
                  <c:v>8.10</c:v>
                </c:pt>
                <c:pt idx="136">
                  <c:v>8.10</c:v>
                </c:pt>
                <c:pt idx="137">
                  <c:v>8.10</c:v>
                </c:pt>
                <c:pt idx="138">
                  <c:v>8.10</c:v>
                </c:pt>
                <c:pt idx="139">
                  <c:v>8.10</c:v>
                </c:pt>
                <c:pt idx="140">
                  <c:v>8.10</c:v>
                </c:pt>
                <c:pt idx="141">
                  <c:v>8.10</c:v>
                </c:pt>
                <c:pt idx="142">
                  <c:v>8.10</c:v>
                </c:pt>
                <c:pt idx="143">
                  <c:v>8.10</c:v>
                </c:pt>
                <c:pt idx="144">
                  <c:v>8.10</c:v>
                </c:pt>
                <c:pt idx="145">
                  <c:v>8.10</c:v>
                </c:pt>
                <c:pt idx="146">
                  <c:v>8.10</c:v>
                </c:pt>
                <c:pt idx="147">
                  <c:v>8.10</c:v>
                </c:pt>
                <c:pt idx="148">
                  <c:v>8.10</c:v>
                </c:pt>
                <c:pt idx="149">
                  <c:v>8.10</c:v>
                </c:pt>
                <c:pt idx="150">
                  <c:v>8.10</c:v>
                </c:pt>
                <c:pt idx="151">
                  <c:v>8.10</c:v>
                </c:pt>
                <c:pt idx="152">
                  <c:v>8.10</c:v>
                </c:pt>
                <c:pt idx="153">
                  <c:v>8.10</c:v>
                </c:pt>
                <c:pt idx="154">
                  <c:v>8.10</c:v>
                </c:pt>
              </c:numCache>
            </c:numRef>
          </c:yVal>
        </c:ser>
        <c:axId val="81357904"/>
        <c:axId val="81357905"/>
      </c:scatterChart>
      <c:valAx>
        <c:axId val="8135790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05"/>
        <c:crosses val="autoZero"/>
      </c:valAx>
      <c:valAx>
        <c:axId val="81357905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Util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0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102.52</c:v>
                </c:pt>
                <c:pt idx="1">
                  <c:v>74.76</c:v>
                </c:pt>
                <c:pt idx="2">
                  <c:v>195.03</c:v>
                </c:pt>
                <c:pt idx="3">
                  <c:v>276.29</c:v>
                </c:pt>
                <c:pt idx="4">
                  <c:v>155.2</c:v>
                </c:pt>
                <c:pt idx="5">
                  <c:v>48.63</c:v>
                </c:pt>
                <c:pt idx="6">
                  <c:v>64.55</c:v>
                </c:pt>
                <c:pt idx="7">
                  <c:v>218.8</c:v>
                </c:pt>
                <c:pt idx="8">
                  <c:v>250.84</c:v>
                </c:pt>
                <c:pt idx="9">
                  <c:v>28.74</c:v>
                </c:pt>
                <c:pt idx="10">
                  <c:v>57.15</c:v>
                </c:pt>
                <c:pt idx="11">
                  <c:v>102.44</c:v>
                </c:pt>
                <c:pt idx="12">
                  <c:v>162.18</c:v>
                </c:pt>
                <c:pt idx="13">
                  <c:v>252.65</c:v>
                </c:pt>
                <c:pt idx="14">
                  <c:v>190.88</c:v>
                </c:pt>
                <c:pt idx="15">
                  <c:v>25.79</c:v>
                </c:pt>
                <c:pt idx="16">
                  <c:v>46.91</c:v>
                </c:pt>
                <c:pt idx="17">
                  <c:v>140.51</c:v>
                </c:pt>
                <c:pt idx="18">
                  <c:v>357.83</c:v>
                </c:pt>
                <c:pt idx="19">
                  <c:v>221.19</c:v>
                </c:pt>
                <c:pt idx="20">
                  <c:v>23.83</c:v>
                </c:pt>
                <c:pt idx="21">
                  <c:v>59.22</c:v>
                </c:pt>
                <c:pt idx="22">
                  <c:v>282.35</c:v>
                </c:pt>
                <c:pt idx="23">
                  <c:v>292.97</c:v>
                </c:pt>
                <c:pt idx="24">
                  <c:v>90.77</c:v>
                </c:pt>
                <c:pt idx="25">
                  <c:v>44.04</c:v>
                </c:pt>
                <c:pt idx="26">
                  <c:v>39.46</c:v>
                </c:pt>
                <c:pt idx="27">
                  <c:v>110.29</c:v>
                </c:pt>
                <c:pt idx="28">
                  <c:v>273.07</c:v>
                </c:pt>
                <c:pt idx="29">
                  <c:v>229.27</c:v>
                </c:pt>
                <c:pt idx="30">
                  <c:v>48.82</c:v>
                </c:pt>
                <c:pt idx="31">
                  <c:v>94.2</c:v>
                </c:pt>
                <c:pt idx="32">
                  <c:v>180.82</c:v>
                </c:pt>
                <c:pt idx="33">
                  <c:v>319.7</c:v>
                </c:pt>
                <c:pt idx="34">
                  <c:v>408.17</c:v>
                </c:pt>
                <c:pt idx="35">
                  <c:v>62.09</c:v>
                </c:pt>
                <c:pt idx="36">
                  <c:v>85.8</c:v>
                </c:pt>
                <c:pt idx="37">
                  <c:v>44.76</c:v>
                </c:pt>
                <c:pt idx="38">
                  <c:v>136.98</c:v>
                </c:pt>
                <c:pt idx="39">
                  <c:v>301.88</c:v>
                </c:pt>
                <c:pt idx="40">
                  <c:v>152.62</c:v>
                </c:pt>
                <c:pt idx="41">
                  <c:v>21.87</c:v>
                </c:pt>
                <c:pt idx="42">
                  <c:v>94.67</c:v>
                </c:pt>
                <c:pt idx="43">
                  <c:v>199.16</c:v>
                </c:pt>
                <c:pt idx="44">
                  <c:v>373.51</c:v>
                </c:pt>
                <c:pt idx="45">
                  <c:v>206.83</c:v>
                </c:pt>
                <c:pt idx="46">
                  <c:v>57.64</c:v>
                </c:pt>
                <c:pt idx="47">
                  <c:v>82.19</c:v>
                </c:pt>
                <c:pt idx="48">
                  <c:v>78.98</c:v>
                </c:pt>
                <c:pt idx="49">
                  <c:v>46.44</c:v>
                </c:pt>
                <c:pt idx="50">
                  <c:v>40.52</c:v>
                </c:pt>
                <c:pt idx="51">
                  <c:v>165.48</c:v>
                </c:pt>
                <c:pt idx="52">
                  <c:v>295.92</c:v>
                </c:pt>
                <c:pt idx="53">
                  <c:v>111.38</c:v>
                </c:pt>
                <c:pt idx="54">
                  <c:v>83.44</c:v>
                </c:pt>
                <c:pt idx="55">
                  <c:v>39.1</c:v>
                </c:pt>
                <c:pt idx="56">
                  <c:v>171.05</c:v>
                </c:pt>
                <c:pt idx="57">
                  <c:v>446.32</c:v>
                </c:pt>
                <c:pt idx="58">
                  <c:v>189.66</c:v>
                </c:pt>
                <c:pt idx="59">
                  <c:v>197.46</c:v>
                </c:pt>
                <c:pt idx="60">
                  <c:v>60.94</c:v>
                </c:pt>
                <c:pt idx="61">
                  <c:v>75.78</c:v>
                </c:pt>
                <c:pt idx="62">
                  <c:v>24.57</c:v>
                </c:pt>
                <c:pt idx="63">
                  <c:v>29.73</c:v>
                </c:pt>
                <c:pt idx="64">
                  <c:v>170.24</c:v>
                </c:pt>
                <c:pt idx="65">
                  <c:v>444.05</c:v>
                </c:pt>
                <c:pt idx="66">
                  <c:v>227.65</c:v>
                </c:pt>
                <c:pt idx="67">
                  <c:v>71.26</c:v>
                </c:pt>
                <c:pt idx="68">
                  <c:v>38.61</c:v>
                </c:pt>
                <c:pt idx="69">
                  <c:v>17.42</c:v>
                </c:pt>
                <c:pt idx="70">
                  <c:v>53.31</c:v>
                </c:pt>
                <c:pt idx="71">
                  <c:v>257.51</c:v>
                </c:pt>
                <c:pt idx="72">
                  <c:v>455.96</c:v>
                </c:pt>
                <c:pt idx="73">
                  <c:v>173.94</c:v>
                </c:pt>
                <c:pt idx="74">
                  <c:v>17.62</c:v>
                </c:pt>
                <c:pt idx="75">
                  <c:v>26.17</c:v>
                </c:pt>
                <c:pt idx="76">
                  <c:v>26.11</c:v>
                </c:pt>
                <c:pt idx="77">
                  <c:v>29.26</c:v>
                </c:pt>
                <c:pt idx="78">
                  <c:v>84.4</c:v>
                </c:pt>
                <c:pt idx="79">
                  <c:v>208.78</c:v>
                </c:pt>
                <c:pt idx="80">
                  <c:v>455.49</c:v>
                </c:pt>
                <c:pt idx="81">
                  <c:v>213.09</c:v>
                </c:pt>
                <c:pt idx="82">
                  <c:v>213.47</c:v>
                </c:pt>
                <c:pt idx="83">
                  <c:v>54.42</c:v>
                </c:pt>
                <c:pt idx="84">
                  <c:v>68.81</c:v>
                </c:pt>
                <c:pt idx="85">
                  <c:v>37.3</c:v>
                </c:pt>
                <c:pt idx="86">
                  <c:v>21.51</c:v>
                </c:pt>
                <c:pt idx="87">
                  <c:v>52.58</c:v>
                </c:pt>
                <c:pt idx="88">
                  <c:v>177.56</c:v>
                </c:pt>
                <c:pt idx="89">
                  <c:v>509.22</c:v>
                </c:pt>
                <c:pt idx="90">
                  <c:v>309.55</c:v>
                </c:pt>
                <c:pt idx="91">
                  <c:v>68.75</c:v>
                </c:pt>
                <c:pt idx="92">
                  <c:v>24.33</c:v>
                </c:pt>
                <c:pt idx="93">
                  <c:v>34.32</c:v>
                </c:pt>
                <c:pt idx="94">
                  <c:v>44.99</c:v>
                </c:pt>
                <c:pt idx="95">
                  <c:v>69.12</c:v>
                </c:pt>
                <c:pt idx="96">
                  <c:v>198.74</c:v>
                </c:pt>
                <c:pt idx="97">
                  <c:v>422.91</c:v>
                </c:pt>
                <c:pt idx="98">
                  <c:v>198.77</c:v>
                </c:pt>
                <c:pt idx="99">
                  <c:v>21.36</c:v>
                </c:pt>
                <c:pt idx="100">
                  <c:v>24.8</c:v>
                </c:pt>
                <c:pt idx="101">
                  <c:v>39.29</c:v>
                </c:pt>
                <c:pt idx="102">
                  <c:v>55.98</c:v>
                </c:pt>
                <c:pt idx="103">
                  <c:v>59.75</c:v>
                </c:pt>
                <c:pt idx="104">
                  <c:v>64.37</c:v>
                </c:pt>
                <c:pt idx="105">
                  <c:v>181.43</c:v>
                </c:pt>
                <c:pt idx="106">
                  <c:v>405.13</c:v>
                </c:pt>
                <c:pt idx="107">
                  <c:v>374.63</c:v>
                </c:pt>
                <c:pt idx="108">
                  <c:v>166.38</c:v>
                </c:pt>
                <c:pt idx="109">
                  <c:v>81.86</c:v>
                </c:pt>
                <c:pt idx="110">
                  <c:v>23.23</c:v>
                </c:pt>
                <c:pt idx="111">
                  <c:v>30.11</c:v>
                </c:pt>
                <c:pt idx="112">
                  <c:v>26.23</c:v>
                </c:pt>
                <c:pt idx="113">
                  <c:v>224.78</c:v>
                </c:pt>
                <c:pt idx="114">
                  <c:v>490.27</c:v>
                </c:pt>
                <c:pt idx="115">
                  <c:v>233.22</c:v>
                </c:pt>
                <c:pt idx="116">
                  <c:v>80.06</c:v>
                </c:pt>
                <c:pt idx="117">
                  <c:v>27.76</c:v>
                </c:pt>
                <c:pt idx="118">
                  <c:v>59.42</c:v>
                </c:pt>
                <c:pt idx="119">
                  <c:v>76.74</c:v>
                </c:pt>
                <c:pt idx="120">
                  <c:v>278.19</c:v>
                </c:pt>
                <c:pt idx="121">
                  <c:v>457.52</c:v>
                </c:pt>
                <c:pt idx="122">
                  <c:v>210.74</c:v>
                </c:pt>
                <c:pt idx="123">
                  <c:v>0.02</c:v>
                </c:pt>
                <c:pt idx="124">
                  <c:v>23.64</c:v>
                </c:pt>
                <c:pt idx="125">
                  <c:v>25.27</c:v>
                </c:pt>
                <c:pt idx="126">
                  <c:v>89.28</c:v>
                </c:pt>
                <c:pt idx="127">
                  <c:v>27.38</c:v>
                </c:pt>
                <c:pt idx="128">
                  <c:v>258.59</c:v>
                </c:pt>
                <c:pt idx="129">
                  <c:v>470.11</c:v>
                </c:pt>
                <c:pt idx="130">
                  <c:v>441.37</c:v>
                </c:pt>
                <c:pt idx="131">
                  <c:v>96.36</c:v>
                </c:pt>
                <c:pt idx="132">
                  <c:v>88.21</c:v>
                </c:pt>
                <c:pt idx="133">
                  <c:v>92.33</c:v>
                </c:pt>
                <c:pt idx="134">
                  <c:v>50.07</c:v>
                </c:pt>
                <c:pt idx="135">
                  <c:v>83.44</c:v>
                </c:pt>
                <c:pt idx="136">
                  <c:v>47.5</c:v>
                </c:pt>
                <c:pt idx="137">
                  <c:v>42.19</c:v>
                </c:pt>
                <c:pt idx="138">
                  <c:v>44.85</c:v>
                </c:pt>
                <c:pt idx="139">
                  <c:v>102.09</c:v>
                </c:pt>
                <c:pt idx="140">
                  <c:v>64.72</c:v>
                </c:pt>
                <c:pt idx="141">
                  <c:v>45.91</c:v>
                </c:pt>
                <c:pt idx="142">
                  <c:v>68.59</c:v>
                </c:pt>
                <c:pt idx="143">
                  <c:v>85.03</c:v>
                </c:pt>
                <c:pt idx="144">
                  <c:v>162.36</c:v>
                </c:pt>
                <c:pt idx="145">
                  <c:v>41.92</c:v>
                </c:pt>
                <c:pt idx="146">
                  <c:v>40.58</c:v>
                </c:pt>
                <c:pt idx="147">
                  <c:v>75.91</c:v>
                </c:pt>
                <c:pt idx="148">
                  <c:v>51.87</c:v>
                </c:pt>
                <c:pt idx="149">
                  <c:v>80.53</c:v>
                </c:pt>
                <c:pt idx="150">
                  <c:v>120.15</c:v>
                </c:pt>
                <c:pt idx="151">
                  <c:v>71.54</c:v>
                </c:pt>
                <c:pt idx="152">
                  <c:v>49.03</c:v>
                </c:pt>
                <c:pt idx="153">
                  <c:v>48.65</c:v>
                </c:pt>
                <c:pt idx="154">
                  <c:v>84.06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115.55</c:v>
                </c:pt>
                <c:pt idx="1">
                  <c:v>73.23</c:v>
                </c:pt>
                <c:pt idx="2">
                  <c:v>191.27</c:v>
                </c:pt>
                <c:pt idx="3">
                  <c:v>275.5</c:v>
                </c:pt>
                <c:pt idx="4">
                  <c:v>154.23</c:v>
                </c:pt>
                <c:pt idx="5">
                  <c:v>46.8</c:v>
                </c:pt>
                <c:pt idx="6">
                  <c:v>63.61</c:v>
                </c:pt>
                <c:pt idx="7">
                  <c:v>217.45</c:v>
                </c:pt>
                <c:pt idx="8">
                  <c:v>249.75</c:v>
                </c:pt>
                <c:pt idx="9">
                  <c:v>27.66</c:v>
                </c:pt>
                <c:pt idx="10">
                  <c:v>55.76</c:v>
                </c:pt>
                <c:pt idx="11">
                  <c:v>101.39</c:v>
                </c:pt>
                <c:pt idx="12">
                  <c:v>160.71</c:v>
                </c:pt>
                <c:pt idx="13">
                  <c:v>251.65</c:v>
                </c:pt>
                <c:pt idx="14">
                  <c:v>190.14</c:v>
                </c:pt>
                <c:pt idx="15">
                  <c:v>24.94</c:v>
                </c:pt>
                <c:pt idx="16">
                  <c:v>45.01</c:v>
                </c:pt>
                <c:pt idx="17">
                  <c:v>139.39</c:v>
                </c:pt>
                <c:pt idx="18">
                  <c:v>357.02</c:v>
                </c:pt>
                <c:pt idx="19">
                  <c:v>219.68</c:v>
                </c:pt>
                <c:pt idx="20">
                  <c:v>22.87</c:v>
                </c:pt>
                <c:pt idx="21">
                  <c:v>57.32</c:v>
                </c:pt>
                <c:pt idx="22">
                  <c:v>281.34</c:v>
                </c:pt>
                <c:pt idx="23">
                  <c:v>292.03</c:v>
                </c:pt>
                <c:pt idx="24">
                  <c:v>89.9</c:v>
                </c:pt>
                <c:pt idx="25">
                  <c:v>42.54</c:v>
                </c:pt>
                <c:pt idx="26">
                  <c:v>38.19</c:v>
                </c:pt>
                <c:pt idx="27">
                  <c:v>108.29</c:v>
                </c:pt>
                <c:pt idx="28">
                  <c:v>272.7</c:v>
                </c:pt>
                <c:pt idx="29">
                  <c:v>228.38</c:v>
                </c:pt>
                <c:pt idx="30">
                  <c:v>48.15</c:v>
                </c:pt>
                <c:pt idx="31">
                  <c:v>92.6</c:v>
                </c:pt>
                <c:pt idx="32">
                  <c:v>178.07</c:v>
                </c:pt>
                <c:pt idx="33">
                  <c:v>319.01</c:v>
                </c:pt>
                <c:pt idx="34">
                  <c:v>405.66</c:v>
                </c:pt>
                <c:pt idx="35">
                  <c:v>60.84</c:v>
                </c:pt>
                <c:pt idx="36">
                  <c:v>84.67</c:v>
                </c:pt>
                <c:pt idx="37">
                  <c:v>44.29</c:v>
                </c:pt>
                <c:pt idx="38">
                  <c:v>134.69</c:v>
                </c:pt>
                <c:pt idx="39">
                  <c:v>301.15</c:v>
                </c:pt>
                <c:pt idx="40">
                  <c:v>151.84</c:v>
                </c:pt>
                <c:pt idx="41">
                  <c:v>20.63</c:v>
                </c:pt>
                <c:pt idx="42">
                  <c:v>93.12</c:v>
                </c:pt>
                <c:pt idx="43">
                  <c:v>195.82</c:v>
                </c:pt>
                <c:pt idx="44">
                  <c:v>371.01</c:v>
                </c:pt>
                <c:pt idx="45">
                  <c:v>206.04</c:v>
                </c:pt>
                <c:pt idx="46">
                  <c:v>56.52</c:v>
                </c:pt>
                <c:pt idx="47">
                  <c:v>80.71</c:v>
                </c:pt>
                <c:pt idx="48">
                  <c:v>77.79</c:v>
                </c:pt>
                <c:pt idx="49">
                  <c:v>45.56</c:v>
                </c:pt>
                <c:pt idx="50">
                  <c:v>39.05</c:v>
                </c:pt>
                <c:pt idx="51">
                  <c:v>164.36</c:v>
                </c:pt>
                <c:pt idx="52">
                  <c:v>294.63</c:v>
                </c:pt>
                <c:pt idx="53">
                  <c:v>110.39</c:v>
                </c:pt>
                <c:pt idx="54">
                  <c:v>81.63</c:v>
                </c:pt>
                <c:pt idx="55">
                  <c:v>38.43</c:v>
                </c:pt>
                <c:pt idx="56">
                  <c:v>168.39</c:v>
                </c:pt>
                <c:pt idx="57">
                  <c:v>443.09</c:v>
                </c:pt>
                <c:pt idx="58">
                  <c:v>189.45</c:v>
                </c:pt>
                <c:pt idx="59">
                  <c:v>196.74</c:v>
                </c:pt>
                <c:pt idx="60">
                  <c:v>59.11</c:v>
                </c:pt>
                <c:pt idx="61">
                  <c:v>74.64</c:v>
                </c:pt>
                <c:pt idx="62">
                  <c:v>23.59</c:v>
                </c:pt>
                <c:pt idx="63">
                  <c:v>28.66</c:v>
                </c:pt>
                <c:pt idx="64">
                  <c:v>168.46</c:v>
                </c:pt>
                <c:pt idx="65">
                  <c:v>441.21</c:v>
                </c:pt>
                <c:pt idx="66">
                  <c:v>226.83</c:v>
                </c:pt>
                <c:pt idx="67">
                  <c:v>70.14</c:v>
                </c:pt>
                <c:pt idx="68">
                  <c:v>37.06</c:v>
                </c:pt>
                <c:pt idx="69">
                  <c:v>16.6</c:v>
                </c:pt>
                <c:pt idx="70">
                  <c:v>52.15</c:v>
                </c:pt>
                <c:pt idx="71">
                  <c:v>256.2</c:v>
                </c:pt>
                <c:pt idx="72">
                  <c:v>448.7</c:v>
                </c:pt>
                <c:pt idx="73">
                  <c:v>181.29</c:v>
                </c:pt>
                <c:pt idx="74">
                  <c:v>16.63</c:v>
                </c:pt>
                <c:pt idx="75">
                  <c:v>24.62</c:v>
                </c:pt>
                <c:pt idx="76">
                  <c:v>24.65</c:v>
                </c:pt>
                <c:pt idx="77">
                  <c:v>27.83</c:v>
                </c:pt>
                <c:pt idx="78">
                  <c:v>82.82</c:v>
                </c:pt>
                <c:pt idx="79">
                  <c:v>206.02</c:v>
                </c:pt>
                <c:pt idx="80">
                  <c:v>453.53</c:v>
                </c:pt>
                <c:pt idx="81">
                  <c:v>212.11</c:v>
                </c:pt>
                <c:pt idx="82">
                  <c:v>212.48</c:v>
                </c:pt>
                <c:pt idx="83">
                  <c:v>53.14</c:v>
                </c:pt>
                <c:pt idx="84">
                  <c:v>67.8</c:v>
                </c:pt>
                <c:pt idx="85">
                  <c:v>36.75</c:v>
                </c:pt>
                <c:pt idx="86">
                  <c:v>20.43</c:v>
                </c:pt>
                <c:pt idx="87">
                  <c:v>50.11</c:v>
                </c:pt>
                <c:pt idx="88">
                  <c:v>176.57</c:v>
                </c:pt>
                <c:pt idx="89">
                  <c:v>493.65</c:v>
                </c:pt>
                <c:pt idx="90">
                  <c:v>318.37</c:v>
                </c:pt>
                <c:pt idx="91">
                  <c:v>67.09</c:v>
                </c:pt>
                <c:pt idx="92">
                  <c:v>23.11</c:v>
                </c:pt>
                <c:pt idx="93">
                  <c:v>32.81</c:v>
                </c:pt>
                <c:pt idx="94">
                  <c:v>43.83</c:v>
                </c:pt>
                <c:pt idx="95">
                  <c:v>68.21</c:v>
                </c:pt>
                <c:pt idx="96">
                  <c:v>197.14</c:v>
                </c:pt>
                <c:pt idx="97">
                  <c:v>422.0</c:v>
                </c:pt>
                <c:pt idx="98">
                  <c:v>197.69</c:v>
                </c:pt>
                <c:pt idx="99">
                  <c:v>20.91</c:v>
                </c:pt>
                <c:pt idx="100">
                  <c:v>23.71</c:v>
                </c:pt>
                <c:pt idx="101">
                  <c:v>37.6</c:v>
                </c:pt>
                <c:pt idx="102">
                  <c:v>34.3</c:v>
                </c:pt>
                <c:pt idx="103">
                  <c:v>78.54</c:v>
                </c:pt>
                <c:pt idx="104">
                  <c:v>62.4</c:v>
                </c:pt>
                <c:pt idx="105">
                  <c:v>179.02</c:v>
                </c:pt>
                <c:pt idx="106">
                  <c:v>404.15</c:v>
                </c:pt>
                <c:pt idx="107">
                  <c:v>373.87</c:v>
                </c:pt>
                <c:pt idx="108">
                  <c:v>165.81</c:v>
                </c:pt>
                <c:pt idx="109">
                  <c:v>80.64</c:v>
                </c:pt>
                <c:pt idx="110">
                  <c:v>21.87</c:v>
                </c:pt>
                <c:pt idx="111">
                  <c:v>28.73</c:v>
                </c:pt>
                <c:pt idx="112">
                  <c:v>24.98</c:v>
                </c:pt>
                <c:pt idx="113">
                  <c:v>221.41</c:v>
                </c:pt>
                <c:pt idx="114">
                  <c:v>488.64</c:v>
                </c:pt>
                <c:pt idx="115">
                  <c:v>232.08</c:v>
                </c:pt>
                <c:pt idx="116">
                  <c:v>79.37</c:v>
                </c:pt>
                <c:pt idx="117">
                  <c:v>26.26</c:v>
                </c:pt>
                <c:pt idx="118">
                  <c:v>58.46</c:v>
                </c:pt>
                <c:pt idx="119">
                  <c:v>75.31</c:v>
                </c:pt>
                <c:pt idx="120">
                  <c:v>276.58</c:v>
                </c:pt>
                <c:pt idx="121">
                  <c:v>455.15</c:v>
                </c:pt>
                <c:pt idx="122">
                  <c:v>209.49</c:v>
                </c:pt>
                <c:pt idx="123">
                  <c:v>0.0</c:v>
                </c:pt>
                <c:pt idx="124">
                  <c:v>22.13</c:v>
                </c:pt>
                <c:pt idx="125">
                  <c:v>23.71</c:v>
                </c:pt>
                <c:pt idx="126">
                  <c:v>87.54</c:v>
                </c:pt>
                <c:pt idx="127">
                  <c:v>26.49</c:v>
                </c:pt>
                <c:pt idx="128">
                  <c:v>243.26</c:v>
                </c:pt>
                <c:pt idx="129">
                  <c:v>470.83</c:v>
                </c:pt>
                <c:pt idx="130">
                  <c:v>452.67</c:v>
                </c:pt>
                <c:pt idx="131">
                  <c:v>95.05</c:v>
                </c:pt>
                <c:pt idx="132">
                  <c:v>87.31</c:v>
                </c:pt>
                <c:pt idx="133">
                  <c:v>90.7</c:v>
                </c:pt>
                <c:pt idx="134">
                  <c:v>49.01</c:v>
                </c:pt>
                <c:pt idx="135">
                  <c:v>81.95</c:v>
                </c:pt>
                <c:pt idx="136">
                  <c:v>45.87</c:v>
                </c:pt>
                <c:pt idx="137">
                  <c:v>40.9</c:v>
                </c:pt>
                <c:pt idx="138">
                  <c:v>43.87</c:v>
                </c:pt>
                <c:pt idx="139">
                  <c:v>100.09</c:v>
                </c:pt>
                <c:pt idx="140">
                  <c:v>63.44</c:v>
                </c:pt>
                <c:pt idx="141">
                  <c:v>44.77</c:v>
                </c:pt>
                <c:pt idx="142">
                  <c:v>67.56</c:v>
                </c:pt>
                <c:pt idx="143">
                  <c:v>83.89</c:v>
                </c:pt>
                <c:pt idx="144">
                  <c:v>160.95</c:v>
                </c:pt>
                <c:pt idx="145">
                  <c:v>40.69</c:v>
                </c:pt>
                <c:pt idx="146">
                  <c:v>39.88</c:v>
                </c:pt>
                <c:pt idx="147">
                  <c:v>74.35</c:v>
                </c:pt>
                <c:pt idx="148">
                  <c:v>50.44</c:v>
                </c:pt>
                <c:pt idx="149">
                  <c:v>79.34</c:v>
                </c:pt>
                <c:pt idx="150">
                  <c:v>119.01</c:v>
                </c:pt>
                <c:pt idx="151">
                  <c:v>70.39</c:v>
                </c:pt>
                <c:pt idx="152">
                  <c:v>47.81</c:v>
                </c:pt>
                <c:pt idx="153">
                  <c:v>47.18</c:v>
                </c:pt>
                <c:pt idx="154">
                  <c:v>82.97</c:v>
                </c:pt>
              </c:numCache>
            </c:numRef>
          </c:yVal>
        </c:ser>
        <c:axId val="81357912"/>
        <c:axId val="81357913"/>
      </c:scatterChart>
      <c:valAx>
        <c:axId val="8135791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13"/>
        <c:crosses val="autoZero"/>
      </c:valAx>
      <c:valAx>
        <c:axId val="8135791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 (IOPS)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1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0.24</c:v>
                </c:pt>
                <c:pt idx="1">
                  <c:v>0.2</c:v>
                </c:pt>
                <c:pt idx="2">
                  <c:v>0.73</c:v>
                </c:pt>
                <c:pt idx="3">
                  <c:v>0.69</c:v>
                </c:pt>
                <c:pt idx="4">
                  <c:v>0.32</c:v>
                </c:pt>
                <c:pt idx="5">
                  <c:v>0.14</c:v>
                </c:pt>
                <c:pt idx="6">
                  <c:v>0.11</c:v>
                </c:pt>
                <c:pt idx="7">
                  <c:v>0.47</c:v>
                </c:pt>
                <c:pt idx="8">
                  <c:v>0.55</c:v>
                </c:pt>
                <c:pt idx="9">
                  <c:v>0.16</c:v>
                </c:pt>
                <c:pt idx="10">
                  <c:v>0.64</c:v>
                </c:pt>
                <c:pt idx="11">
                  <c:v>0.12</c:v>
                </c:pt>
                <c:pt idx="12">
                  <c:v>0.33</c:v>
                </c:pt>
                <c:pt idx="13">
                  <c:v>0.69</c:v>
                </c:pt>
                <c:pt idx="14">
                  <c:v>0.35</c:v>
                </c:pt>
                <c:pt idx="15">
                  <c:v>0.05</c:v>
                </c:pt>
                <c:pt idx="16">
                  <c:v>0.1</c:v>
                </c:pt>
                <c:pt idx="17">
                  <c:v>0.39</c:v>
                </c:pt>
                <c:pt idx="18">
                  <c:v>1.27</c:v>
                </c:pt>
                <c:pt idx="19">
                  <c:v>0.55</c:v>
                </c:pt>
                <c:pt idx="20">
                  <c:v>0.07</c:v>
                </c:pt>
                <c:pt idx="21">
                  <c:v>0.24</c:v>
                </c:pt>
                <c:pt idx="22">
                  <c:v>1.14</c:v>
                </c:pt>
                <c:pt idx="23">
                  <c:v>0.61</c:v>
                </c:pt>
                <c:pt idx="24">
                  <c:v>0.15</c:v>
                </c:pt>
                <c:pt idx="25">
                  <c:v>0.09</c:v>
                </c:pt>
                <c:pt idx="26">
                  <c:v>0.08</c:v>
                </c:pt>
                <c:pt idx="27">
                  <c:v>0.28</c:v>
                </c:pt>
                <c:pt idx="28">
                  <c:v>0.62</c:v>
                </c:pt>
                <c:pt idx="29">
                  <c:v>0.47</c:v>
                </c:pt>
                <c:pt idx="30">
                  <c:v>0.09</c:v>
                </c:pt>
                <c:pt idx="31">
                  <c:v>0.49</c:v>
                </c:pt>
                <c:pt idx="32">
                  <c:v>0.88</c:v>
                </c:pt>
                <c:pt idx="33">
                  <c:v>0.92</c:v>
                </c:pt>
                <c:pt idx="34">
                  <c:v>1.26</c:v>
                </c:pt>
                <c:pt idx="35">
                  <c:v>0.11</c:v>
                </c:pt>
                <c:pt idx="36">
                  <c:v>0.15</c:v>
                </c:pt>
                <c:pt idx="37">
                  <c:v>0.58</c:v>
                </c:pt>
                <c:pt idx="38">
                  <c:v>0.37</c:v>
                </c:pt>
                <c:pt idx="39">
                  <c:v>0.64</c:v>
                </c:pt>
                <c:pt idx="40">
                  <c:v>0.33</c:v>
                </c:pt>
                <c:pt idx="41">
                  <c:v>0.06</c:v>
                </c:pt>
                <c:pt idx="42">
                  <c:v>0.17</c:v>
                </c:pt>
                <c:pt idx="43">
                  <c:v>0.82</c:v>
                </c:pt>
                <c:pt idx="44">
                  <c:v>1.24</c:v>
                </c:pt>
                <c:pt idx="45">
                  <c:v>0.48</c:v>
                </c:pt>
                <c:pt idx="46">
                  <c:v>0.12</c:v>
                </c:pt>
                <c:pt idx="47">
                  <c:v>0.11</c:v>
                </c:pt>
                <c:pt idx="48">
                  <c:v>0.14</c:v>
                </c:pt>
                <c:pt idx="49">
                  <c:v>0.1</c:v>
                </c:pt>
                <c:pt idx="50">
                  <c:v>0.08</c:v>
                </c:pt>
                <c:pt idx="51">
                  <c:v>0.44</c:v>
                </c:pt>
                <c:pt idx="52">
                  <c:v>0.81</c:v>
                </c:pt>
                <c:pt idx="53">
                  <c:v>0.28</c:v>
                </c:pt>
                <c:pt idx="54">
                  <c:v>0.2</c:v>
                </c:pt>
                <c:pt idx="55">
                  <c:v>0.09</c:v>
                </c:pt>
                <c:pt idx="56">
                  <c:v>0.63</c:v>
                </c:pt>
                <c:pt idx="57">
                  <c:v>1.18</c:v>
                </c:pt>
                <c:pt idx="58">
                  <c:v>0.4</c:v>
                </c:pt>
                <c:pt idx="59">
                  <c:v>1.5</c:v>
                </c:pt>
                <c:pt idx="60">
                  <c:v>0.12</c:v>
                </c:pt>
                <c:pt idx="61">
                  <c:v>0.13</c:v>
                </c:pt>
                <c:pt idx="62">
                  <c:v>0.06</c:v>
                </c:pt>
                <c:pt idx="63">
                  <c:v>0.07</c:v>
                </c:pt>
                <c:pt idx="64">
                  <c:v>0.62</c:v>
                </c:pt>
                <c:pt idx="65">
                  <c:v>1.69</c:v>
                </c:pt>
                <c:pt idx="66">
                  <c:v>0.53</c:v>
                </c:pt>
                <c:pt idx="67">
                  <c:v>0.15</c:v>
                </c:pt>
                <c:pt idx="68">
                  <c:v>0.08</c:v>
                </c:pt>
                <c:pt idx="69">
                  <c:v>0.04</c:v>
                </c:pt>
                <c:pt idx="70">
                  <c:v>0.11</c:v>
                </c:pt>
                <c:pt idx="71">
                  <c:v>0.55</c:v>
                </c:pt>
                <c:pt idx="72">
                  <c:v>1.18</c:v>
                </c:pt>
                <c:pt idx="73">
                  <c:v>0.39</c:v>
                </c:pt>
                <c:pt idx="74">
                  <c:v>0.06</c:v>
                </c:pt>
                <c:pt idx="75">
                  <c:v>0.09</c:v>
                </c:pt>
                <c:pt idx="76">
                  <c:v>0.09</c:v>
                </c:pt>
                <c:pt idx="77">
                  <c:v>0.09</c:v>
                </c:pt>
                <c:pt idx="78">
                  <c:v>0.21</c:v>
                </c:pt>
                <c:pt idx="79">
                  <c:v>0.68</c:v>
                </c:pt>
                <c:pt idx="80">
                  <c:v>1.47</c:v>
                </c:pt>
                <c:pt idx="81">
                  <c:v>0.44</c:v>
                </c:pt>
                <c:pt idx="82">
                  <c:v>0.89</c:v>
                </c:pt>
                <c:pt idx="83">
                  <c:v>0.08</c:v>
                </c:pt>
                <c:pt idx="84">
                  <c:v>0.12</c:v>
                </c:pt>
                <c:pt idx="85">
                  <c:v>0.07</c:v>
                </c:pt>
                <c:pt idx="86">
                  <c:v>0.05</c:v>
                </c:pt>
                <c:pt idx="87">
                  <c:v>0.12</c:v>
                </c:pt>
                <c:pt idx="88">
                  <c:v>0.48</c:v>
                </c:pt>
                <c:pt idx="89">
                  <c:v>1.62</c:v>
                </c:pt>
                <c:pt idx="90">
                  <c:v>0.86</c:v>
                </c:pt>
                <c:pt idx="91">
                  <c:v>0.17</c:v>
                </c:pt>
                <c:pt idx="92">
                  <c:v>0.09</c:v>
                </c:pt>
                <c:pt idx="93">
                  <c:v>0.14</c:v>
                </c:pt>
                <c:pt idx="94">
                  <c:v>0.11</c:v>
                </c:pt>
                <c:pt idx="95">
                  <c:v>0.13</c:v>
                </c:pt>
                <c:pt idx="96">
                  <c:v>0.39</c:v>
                </c:pt>
                <c:pt idx="97">
                  <c:v>1.41</c:v>
                </c:pt>
                <c:pt idx="98">
                  <c:v>0.88</c:v>
                </c:pt>
                <c:pt idx="99">
                  <c:v>0.05</c:v>
                </c:pt>
                <c:pt idx="100">
                  <c:v>0.08</c:v>
                </c:pt>
                <c:pt idx="101">
                  <c:v>0.11</c:v>
                </c:pt>
                <c:pt idx="102">
                  <c:v>0.17</c:v>
                </c:pt>
                <c:pt idx="103">
                  <c:v>0.13</c:v>
                </c:pt>
                <c:pt idx="104">
                  <c:v>0.18</c:v>
                </c:pt>
                <c:pt idx="105">
                  <c:v>0.67</c:v>
                </c:pt>
                <c:pt idx="106">
                  <c:v>1.54</c:v>
                </c:pt>
                <c:pt idx="107">
                  <c:v>0.93</c:v>
                </c:pt>
                <c:pt idx="108">
                  <c:v>0.32</c:v>
                </c:pt>
                <c:pt idx="109">
                  <c:v>0.65</c:v>
                </c:pt>
                <c:pt idx="110">
                  <c:v>0.06</c:v>
                </c:pt>
                <c:pt idx="111">
                  <c:v>0.07</c:v>
                </c:pt>
                <c:pt idx="112">
                  <c:v>0.06</c:v>
                </c:pt>
                <c:pt idx="113">
                  <c:v>0.93</c:v>
                </c:pt>
                <c:pt idx="114">
                  <c:v>1.51</c:v>
                </c:pt>
                <c:pt idx="115">
                  <c:v>0.61</c:v>
                </c:pt>
                <c:pt idx="116">
                  <c:v>0.14</c:v>
                </c:pt>
                <c:pt idx="117">
                  <c:v>0.07</c:v>
                </c:pt>
                <c:pt idx="118">
                  <c:v>0.15</c:v>
                </c:pt>
                <c:pt idx="119">
                  <c:v>0.1</c:v>
                </c:pt>
                <c:pt idx="120">
                  <c:v>0.84</c:v>
                </c:pt>
                <c:pt idx="121">
                  <c:v>2.97</c:v>
                </c:pt>
                <c:pt idx="122">
                  <c:v>0.92</c:v>
                </c:pt>
                <c:pt idx="123">
                  <c:v>0.0</c:v>
                </c:pt>
                <c:pt idx="124">
                  <c:v>0.06</c:v>
                </c:pt>
                <c:pt idx="125">
                  <c:v>0.06</c:v>
                </c:pt>
                <c:pt idx="126">
                  <c:v>0.17</c:v>
                </c:pt>
                <c:pt idx="127">
                  <c:v>0.06</c:v>
                </c:pt>
                <c:pt idx="128">
                  <c:v>0.77</c:v>
                </c:pt>
                <c:pt idx="129">
                  <c:v>1.3</c:v>
                </c:pt>
                <c:pt idx="130">
                  <c:v>1.58</c:v>
                </c:pt>
                <c:pt idx="131">
                  <c:v>0.2</c:v>
                </c:pt>
                <c:pt idx="132">
                  <c:v>0.18</c:v>
                </c:pt>
                <c:pt idx="133">
                  <c:v>0.18</c:v>
                </c:pt>
                <c:pt idx="134">
                  <c:v>0.14</c:v>
                </c:pt>
                <c:pt idx="135">
                  <c:v>0.2</c:v>
                </c:pt>
                <c:pt idx="136">
                  <c:v>0.21</c:v>
                </c:pt>
                <c:pt idx="137">
                  <c:v>0.11</c:v>
                </c:pt>
                <c:pt idx="138">
                  <c:v>0.1</c:v>
                </c:pt>
                <c:pt idx="139">
                  <c:v>0.31</c:v>
                </c:pt>
                <c:pt idx="140">
                  <c:v>0.18</c:v>
                </c:pt>
                <c:pt idx="141">
                  <c:v>0.1</c:v>
                </c:pt>
                <c:pt idx="142">
                  <c:v>0.14</c:v>
                </c:pt>
                <c:pt idx="143">
                  <c:v>0.25</c:v>
                </c:pt>
                <c:pt idx="144">
                  <c:v>0.32</c:v>
                </c:pt>
                <c:pt idx="145">
                  <c:v>0.11</c:v>
                </c:pt>
                <c:pt idx="146">
                  <c:v>0.12</c:v>
                </c:pt>
                <c:pt idx="147">
                  <c:v>0.17</c:v>
                </c:pt>
                <c:pt idx="148">
                  <c:v>0.14</c:v>
                </c:pt>
                <c:pt idx="149">
                  <c:v>0.22</c:v>
                </c:pt>
                <c:pt idx="150">
                  <c:v>0.25</c:v>
                </c:pt>
                <c:pt idx="151">
                  <c:v>0.19</c:v>
                </c:pt>
                <c:pt idx="152">
                  <c:v>0.14</c:v>
                </c:pt>
                <c:pt idx="153">
                  <c:v>0.12</c:v>
                </c:pt>
                <c:pt idx="154">
                  <c:v>0.19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0.25</c:v>
                </c:pt>
                <c:pt idx="1">
                  <c:v>0.17</c:v>
                </c:pt>
                <c:pt idx="2">
                  <c:v>0.65</c:v>
                </c:pt>
                <c:pt idx="3">
                  <c:v>0.68</c:v>
                </c:pt>
                <c:pt idx="4">
                  <c:v>0.31</c:v>
                </c:pt>
                <c:pt idx="5">
                  <c:v>0.12</c:v>
                </c:pt>
                <c:pt idx="6">
                  <c:v>0.1</c:v>
                </c:pt>
                <c:pt idx="7">
                  <c:v>0.45</c:v>
                </c:pt>
                <c:pt idx="8">
                  <c:v>0.54</c:v>
                </c:pt>
                <c:pt idx="9">
                  <c:v>0.14</c:v>
                </c:pt>
                <c:pt idx="10">
                  <c:v>0.62</c:v>
                </c:pt>
                <c:pt idx="11">
                  <c:v>0.11</c:v>
                </c:pt>
                <c:pt idx="12">
                  <c:v>0.31</c:v>
                </c:pt>
                <c:pt idx="13">
                  <c:v>0.67</c:v>
                </c:pt>
                <c:pt idx="14">
                  <c:v>0.33</c:v>
                </c:pt>
                <c:pt idx="15">
                  <c:v>0.04</c:v>
                </c:pt>
                <c:pt idx="16">
                  <c:v>0.08</c:v>
                </c:pt>
                <c:pt idx="17">
                  <c:v>0.37</c:v>
                </c:pt>
                <c:pt idx="18">
                  <c:v>1.26</c:v>
                </c:pt>
                <c:pt idx="19">
                  <c:v>0.53</c:v>
                </c:pt>
                <c:pt idx="20">
                  <c:v>0.06</c:v>
                </c:pt>
                <c:pt idx="21">
                  <c:v>0.21</c:v>
                </c:pt>
                <c:pt idx="22">
                  <c:v>1.12</c:v>
                </c:pt>
                <c:pt idx="23">
                  <c:v>0.6</c:v>
                </c:pt>
                <c:pt idx="24">
                  <c:v>0.14</c:v>
                </c:pt>
                <c:pt idx="25">
                  <c:v>0.07</c:v>
                </c:pt>
                <c:pt idx="26">
                  <c:v>0.06</c:v>
                </c:pt>
                <c:pt idx="27">
                  <c:v>0.25</c:v>
                </c:pt>
                <c:pt idx="28">
                  <c:v>0.61</c:v>
                </c:pt>
                <c:pt idx="29">
                  <c:v>0.46</c:v>
                </c:pt>
                <c:pt idx="30">
                  <c:v>0.08</c:v>
                </c:pt>
                <c:pt idx="31">
                  <c:v>0.46</c:v>
                </c:pt>
                <c:pt idx="32">
                  <c:v>0.82</c:v>
                </c:pt>
                <c:pt idx="33">
                  <c:v>0.91</c:v>
                </c:pt>
                <c:pt idx="34">
                  <c:v>1.17</c:v>
                </c:pt>
                <c:pt idx="35">
                  <c:v>0.09</c:v>
                </c:pt>
                <c:pt idx="36">
                  <c:v>0.13</c:v>
                </c:pt>
                <c:pt idx="37">
                  <c:v>0.57</c:v>
                </c:pt>
                <c:pt idx="38">
                  <c:v>0.34</c:v>
                </c:pt>
                <c:pt idx="39">
                  <c:v>0.63</c:v>
                </c:pt>
                <c:pt idx="40">
                  <c:v>0.31</c:v>
                </c:pt>
                <c:pt idx="41">
                  <c:v>0.04</c:v>
                </c:pt>
                <c:pt idx="42">
                  <c:v>0.14</c:v>
                </c:pt>
                <c:pt idx="43">
                  <c:v>0.72</c:v>
                </c:pt>
                <c:pt idx="44">
                  <c:v>1.16</c:v>
                </c:pt>
                <c:pt idx="45">
                  <c:v>0.47</c:v>
                </c:pt>
                <c:pt idx="46">
                  <c:v>0.11</c:v>
                </c:pt>
                <c:pt idx="47">
                  <c:v>0.09</c:v>
                </c:pt>
                <c:pt idx="48">
                  <c:v>0.12</c:v>
                </c:pt>
                <c:pt idx="49">
                  <c:v>0.08</c:v>
                </c:pt>
                <c:pt idx="50">
                  <c:v>0.06</c:v>
                </c:pt>
                <c:pt idx="51">
                  <c:v>0.42</c:v>
                </c:pt>
                <c:pt idx="52">
                  <c:v>0.78</c:v>
                </c:pt>
                <c:pt idx="53">
                  <c:v>0.26</c:v>
                </c:pt>
                <c:pt idx="54">
                  <c:v>0.17</c:v>
                </c:pt>
                <c:pt idx="55">
                  <c:v>0.08</c:v>
                </c:pt>
                <c:pt idx="56">
                  <c:v>0.57</c:v>
                </c:pt>
                <c:pt idx="57">
                  <c:v>1.09</c:v>
                </c:pt>
                <c:pt idx="58">
                  <c:v>0.39</c:v>
                </c:pt>
                <c:pt idx="59">
                  <c:v>1.49</c:v>
                </c:pt>
                <c:pt idx="60">
                  <c:v>0.09</c:v>
                </c:pt>
                <c:pt idx="61">
                  <c:v>0.11</c:v>
                </c:pt>
                <c:pt idx="62">
                  <c:v>0.04</c:v>
                </c:pt>
                <c:pt idx="63">
                  <c:v>0.05</c:v>
                </c:pt>
                <c:pt idx="64">
                  <c:v>0.58</c:v>
                </c:pt>
                <c:pt idx="65">
                  <c:v>1.6</c:v>
                </c:pt>
                <c:pt idx="66">
                  <c:v>0.51</c:v>
                </c:pt>
                <c:pt idx="67">
                  <c:v>0.13</c:v>
                </c:pt>
                <c:pt idx="68">
                  <c:v>0.06</c:v>
                </c:pt>
                <c:pt idx="69">
                  <c:v>0.03</c:v>
                </c:pt>
                <c:pt idx="70">
                  <c:v>0.09</c:v>
                </c:pt>
                <c:pt idx="71">
                  <c:v>0.53</c:v>
                </c:pt>
                <c:pt idx="72">
                  <c:v>1.16</c:v>
                </c:pt>
                <c:pt idx="73">
                  <c:v>0.39</c:v>
                </c:pt>
                <c:pt idx="74">
                  <c:v>0.05</c:v>
                </c:pt>
                <c:pt idx="75">
                  <c:v>0.06</c:v>
                </c:pt>
                <c:pt idx="76">
                  <c:v>0.07</c:v>
                </c:pt>
                <c:pt idx="77">
                  <c:v>0.07</c:v>
                </c:pt>
                <c:pt idx="78">
                  <c:v>0.18</c:v>
                </c:pt>
                <c:pt idx="79">
                  <c:v>0.61</c:v>
                </c:pt>
                <c:pt idx="80">
                  <c:v>1.41</c:v>
                </c:pt>
                <c:pt idx="81">
                  <c:v>0.42</c:v>
                </c:pt>
                <c:pt idx="82">
                  <c:v>0.87</c:v>
                </c:pt>
                <c:pt idx="83">
                  <c:v>0.06</c:v>
                </c:pt>
                <c:pt idx="84">
                  <c:v>0.1</c:v>
                </c:pt>
                <c:pt idx="85">
                  <c:v>0.06</c:v>
                </c:pt>
                <c:pt idx="86">
                  <c:v>0.04</c:v>
                </c:pt>
                <c:pt idx="87">
                  <c:v>0.09</c:v>
                </c:pt>
                <c:pt idx="88">
                  <c:v>0.46</c:v>
                </c:pt>
                <c:pt idx="89">
                  <c:v>1.52</c:v>
                </c:pt>
                <c:pt idx="90">
                  <c:v>0.85</c:v>
                </c:pt>
                <c:pt idx="91">
                  <c:v>0.15</c:v>
                </c:pt>
                <c:pt idx="92">
                  <c:v>0.07</c:v>
                </c:pt>
                <c:pt idx="93">
                  <c:v>0.11</c:v>
                </c:pt>
                <c:pt idx="94">
                  <c:v>0.09</c:v>
                </c:pt>
                <c:pt idx="95">
                  <c:v>0.11</c:v>
                </c:pt>
                <c:pt idx="96">
                  <c:v>0.36</c:v>
                </c:pt>
                <c:pt idx="97">
                  <c:v>1.39</c:v>
                </c:pt>
                <c:pt idx="98">
                  <c:v>0.86</c:v>
                </c:pt>
                <c:pt idx="99">
                  <c:v>0.04</c:v>
                </c:pt>
                <c:pt idx="100">
                  <c:v>0.06</c:v>
                </c:pt>
                <c:pt idx="101">
                  <c:v>0.09</c:v>
                </c:pt>
                <c:pt idx="102">
                  <c:v>0.09</c:v>
                </c:pt>
                <c:pt idx="103">
                  <c:v>0.16</c:v>
                </c:pt>
                <c:pt idx="104">
                  <c:v>0.15</c:v>
                </c:pt>
                <c:pt idx="105">
                  <c:v>0.6</c:v>
                </c:pt>
                <c:pt idx="106">
                  <c:v>1.51</c:v>
                </c:pt>
                <c:pt idx="107">
                  <c:v>0.92</c:v>
                </c:pt>
                <c:pt idx="108">
                  <c:v>0.31</c:v>
                </c:pt>
                <c:pt idx="109">
                  <c:v>0.63</c:v>
                </c:pt>
                <c:pt idx="110">
                  <c:v>0.04</c:v>
                </c:pt>
                <c:pt idx="111">
                  <c:v>0.05</c:v>
                </c:pt>
                <c:pt idx="112">
                  <c:v>0.05</c:v>
                </c:pt>
                <c:pt idx="113">
                  <c:v>0.84</c:v>
                </c:pt>
                <c:pt idx="114">
                  <c:v>1.44</c:v>
                </c:pt>
                <c:pt idx="115">
                  <c:v>0.6</c:v>
                </c:pt>
                <c:pt idx="116">
                  <c:v>0.13</c:v>
                </c:pt>
                <c:pt idx="117">
                  <c:v>0.04</c:v>
                </c:pt>
                <c:pt idx="118">
                  <c:v>0.14</c:v>
                </c:pt>
                <c:pt idx="119">
                  <c:v>0.08</c:v>
                </c:pt>
                <c:pt idx="120">
                  <c:v>0.8</c:v>
                </c:pt>
                <c:pt idx="121">
                  <c:v>2.89</c:v>
                </c:pt>
                <c:pt idx="122">
                  <c:v>0.9</c:v>
                </c:pt>
                <c:pt idx="123">
                  <c:v>0.0</c:v>
                </c:pt>
                <c:pt idx="124">
                  <c:v>0.04</c:v>
                </c:pt>
                <c:pt idx="125">
                  <c:v>0.04</c:v>
                </c:pt>
                <c:pt idx="126">
                  <c:v>0.14</c:v>
                </c:pt>
                <c:pt idx="127">
                  <c:v>0.04</c:v>
                </c:pt>
                <c:pt idx="128">
                  <c:v>0.7</c:v>
                </c:pt>
                <c:pt idx="129">
                  <c:v>1.31</c:v>
                </c:pt>
                <c:pt idx="130">
                  <c:v>1.59</c:v>
                </c:pt>
                <c:pt idx="131">
                  <c:v>0.18</c:v>
                </c:pt>
                <c:pt idx="132">
                  <c:v>0.17</c:v>
                </c:pt>
                <c:pt idx="133">
                  <c:v>0.15</c:v>
                </c:pt>
                <c:pt idx="134">
                  <c:v>0.13</c:v>
                </c:pt>
                <c:pt idx="135">
                  <c:v>0.17</c:v>
                </c:pt>
                <c:pt idx="136">
                  <c:v>0.18</c:v>
                </c:pt>
                <c:pt idx="137">
                  <c:v>0.09</c:v>
                </c:pt>
                <c:pt idx="138">
                  <c:v>0.09</c:v>
                </c:pt>
                <c:pt idx="139">
                  <c:v>0.26</c:v>
                </c:pt>
                <c:pt idx="140">
                  <c:v>0.16</c:v>
                </c:pt>
                <c:pt idx="141">
                  <c:v>0.09</c:v>
                </c:pt>
                <c:pt idx="142">
                  <c:v>0.12</c:v>
                </c:pt>
                <c:pt idx="143">
                  <c:v>0.23</c:v>
                </c:pt>
                <c:pt idx="144">
                  <c:v>0.3</c:v>
                </c:pt>
                <c:pt idx="145">
                  <c:v>0.09</c:v>
                </c:pt>
                <c:pt idx="146">
                  <c:v>0.11</c:v>
                </c:pt>
                <c:pt idx="147">
                  <c:v>0.15</c:v>
                </c:pt>
                <c:pt idx="148">
                  <c:v>0.12</c:v>
                </c:pt>
                <c:pt idx="149">
                  <c:v>0.2</c:v>
                </c:pt>
                <c:pt idx="150">
                  <c:v>0.24</c:v>
                </c:pt>
                <c:pt idx="151">
                  <c:v>0.17</c:v>
                </c:pt>
                <c:pt idx="152">
                  <c:v>0.13</c:v>
                </c:pt>
                <c:pt idx="153">
                  <c:v>0.09</c:v>
                </c:pt>
                <c:pt idx="154">
                  <c:v>0.17</c:v>
                </c:pt>
              </c:numCache>
            </c:numRef>
          </c:yVal>
        </c:ser>
        <c:axId val="81357914"/>
        <c:axId val="81357915"/>
      </c:scatterChart>
      <c:valAx>
        <c:axId val="8135791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15"/>
        <c:crosses val="autoZero"/>
      </c:valAx>
      <c:valAx>
        <c:axId val="8135791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(MB/sec)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1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FAST 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FAST 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axId val="81357916"/>
        <c:axId val="81357917"/>
      </c:scatterChart>
      <c:valAx>
        <c:axId val="8135791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17"/>
        <c:crosses val="autoZero"/>
      </c:valAx>
      <c:valAx>
        <c:axId val="8135791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1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Resp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2.27</c:v>
                </c:pt>
                <c:pt idx="1">
                  <c:v>2.66</c:v>
                </c:pt>
                <c:pt idx="2">
                  <c:v>2.32</c:v>
                </c:pt>
                <c:pt idx="3">
                  <c:v>2.55</c:v>
                </c:pt>
                <c:pt idx="4">
                  <c:v>2.54</c:v>
                </c:pt>
                <c:pt idx="5">
                  <c:v>2.16</c:v>
                </c:pt>
                <c:pt idx="6">
                  <c:v>2.79</c:v>
                </c:pt>
                <c:pt idx="7">
                  <c:v>1.88</c:v>
                </c:pt>
                <c:pt idx="8">
                  <c:v>2.39</c:v>
                </c:pt>
                <c:pt idx="9">
                  <c:v>2.89</c:v>
                </c:pt>
                <c:pt idx="10">
                  <c:v>1.88</c:v>
                </c:pt>
                <c:pt idx="11">
                  <c:v>1.64</c:v>
                </c:pt>
                <c:pt idx="12">
                  <c:v>1.8</c:v>
                </c:pt>
                <c:pt idx="13">
                  <c:v>2.57</c:v>
                </c:pt>
                <c:pt idx="14">
                  <c:v>2.46</c:v>
                </c:pt>
                <c:pt idx="15">
                  <c:v>2.8</c:v>
                </c:pt>
                <c:pt idx="16">
                  <c:v>3.3</c:v>
                </c:pt>
                <c:pt idx="17">
                  <c:v>1.3</c:v>
                </c:pt>
                <c:pt idx="18">
                  <c:v>2.49</c:v>
                </c:pt>
                <c:pt idx="19">
                  <c:v>2.76</c:v>
                </c:pt>
                <c:pt idx="20">
                  <c:v>2.83</c:v>
                </c:pt>
                <c:pt idx="21">
                  <c:v>2.66</c:v>
                </c:pt>
                <c:pt idx="22">
                  <c:v>1.95</c:v>
                </c:pt>
                <c:pt idx="23">
                  <c:v>1.89</c:v>
                </c:pt>
                <c:pt idx="24">
                  <c:v>2.1</c:v>
                </c:pt>
                <c:pt idx="25">
                  <c:v>2.65</c:v>
                </c:pt>
                <c:pt idx="26">
                  <c:v>2.78</c:v>
                </c:pt>
                <c:pt idx="27">
                  <c:v>2.21</c:v>
                </c:pt>
                <c:pt idx="28">
                  <c:v>2.42</c:v>
                </c:pt>
                <c:pt idx="29">
                  <c:v>2.04</c:v>
                </c:pt>
                <c:pt idx="30">
                  <c:v>2.07</c:v>
                </c:pt>
                <c:pt idx="31">
                  <c:v>2.07</c:v>
                </c:pt>
                <c:pt idx="32">
                  <c:v>2.65</c:v>
                </c:pt>
                <c:pt idx="33">
                  <c:v>2.01</c:v>
                </c:pt>
                <c:pt idx="34">
                  <c:v>2.5</c:v>
                </c:pt>
                <c:pt idx="35">
                  <c:v>2.26</c:v>
                </c:pt>
                <c:pt idx="36">
                  <c:v>2.68</c:v>
                </c:pt>
                <c:pt idx="37">
                  <c:v>3.65</c:v>
                </c:pt>
                <c:pt idx="38">
                  <c:v>2.14</c:v>
                </c:pt>
                <c:pt idx="39">
                  <c:v>2.36</c:v>
                </c:pt>
                <c:pt idx="40">
                  <c:v>2.73</c:v>
                </c:pt>
                <c:pt idx="41">
                  <c:v>2.07</c:v>
                </c:pt>
                <c:pt idx="42">
                  <c:v>2.85</c:v>
                </c:pt>
                <c:pt idx="43">
                  <c:v>2.05</c:v>
                </c:pt>
                <c:pt idx="44">
                  <c:v>2.15</c:v>
                </c:pt>
                <c:pt idx="45">
                  <c:v>2.56</c:v>
                </c:pt>
                <c:pt idx="46">
                  <c:v>1.82</c:v>
                </c:pt>
                <c:pt idx="47">
                  <c:v>2.15</c:v>
                </c:pt>
                <c:pt idx="48">
                  <c:v>3.5</c:v>
                </c:pt>
                <c:pt idx="49">
                  <c:v>3.55</c:v>
                </c:pt>
                <c:pt idx="50">
                  <c:v>3.09</c:v>
                </c:pt>
                <c:pt idx="51">
                  <c:v>2.27</c:v>
                </c:pt>
                <c:pt idx="52">
                  <c:v>2.62</c:v>
                </c:pt>
                <c:pt idx="53">
                  <c:v>2.43</c:v>
                </c:pt>
                <c:pt idx="54">
                  <c:v>2.41</c:v>
                </c:pt>
                <c:pt idx="55">
                  <c:v>1.77</c:v>
                </c:pt>
                <c:pt idx="56">
                  <c:v>2.66</c:v>
                </c:pt>
                <c:pt idx="57">
                  <c:v>2.33</c:v>
                </c:pt>
                <c:pt idx="58">
                  <c:v>2.61</c:v>
                </c:pt>
                <c:pt idx="59">
                  <c:v>6.63</c:v>
                </c:pt>
                <c:pt idx="60">
                  <c:v>3.75</c:v>
                </c:pt>
                <c:pt idx="61">
                  <c:v>2.24</c:v>
                </c:pt>
                <c:pt idx="62">
                  <c:v>2.69</c:v>
                </c:pt>
                <c:pt idx="63">
                  <c:v>2.6</c:v>
                </c:pt>
                <c:pt idx="64">
                  <c:v>2.05</c:v>
                </c:pt>
                <c:pt idx="65">
                  <c:v>2.42</c:v>
                </c:pt>
                <c:pt idx="66">
                  <c:v>2.78</c:v>
                </c:pt>
                <c:pt idx="67">
                  <c:v>2.39</c:v>
                </c:pt>
                <c:pt idx="68">
                  <c:v>2.13</c:v>
                </c:pt>
                <c:pt idx="69">
                  <c:v>2.59</c:v>
                </c:pt>
                <c:pt idx="70">
                  <c:v>2.49</c:v>
                </c:pt>
                <c:pt idx="71">
                  <c:v>2.43</c:v>
                </c:pt>
                <c:pt idx="72">
                  <c:v>2.89</c:v>
                </c:pt>
                <c:pt idx="73">
                  <c:v>2.37</c:v>
                </c:pt>
                <c:pt idx="74">
                  <c:v>2.58</c:v>
                </c:pt>
                <c:pt idx="75">
                  <c:v>3.01</c:v>
                </c:pt>
                <c:pt idx="76">
                  <c:v>3.19</c:v>
                </c:pt>
                <c:pt idx="77">
                  <c:v>1.72</c:v>
                </c:pt>
                <c:pt idx="78">
                  <c:v>2.76</c:v>
                </c:pt>
                <c:pt idx="79">
                  <c:v>2.21</c:v>
                </c:pt>
                <c:pt idx="80">
                  <c:v>2.49</c:v>
                </c:pt>
                <c:pt idx="81">
                  <c:v>3.02</c:v>
                </c:pt>
                <c:pt idx="82">
                  <c:v>2.47</c:v>
                </c:pt>
                <c:pt idx="83">
                  <c:v>2.29</c:v>
                </c:pt>
                <c:pt idx="84">
                  <c:v>2.24</c:v>
                </c:pt>
                <c:pt idx="85">
                  <c:v>2.64</c:v>
                </c:pt>
                <c:pt idx="86">
                  <c:v>2.08</c:v>
                </c:pt>
                <c:pt idx="87">
                  <c:v>3.02</c:v>
                </c:pt>
                <c:pt idx="88">
                  <c:v>2.59</c:v>
                </c:pt>
                <c:pt idx="89">
                  <c:v>2.49</c:v>
                </c:pt>
                <c:pt idx="90">
                  <c:v>2.92</c:v>
                </c:pt>
                <c:pt idx="91">
                  <c:v>2.29</c:v>
                </c:pt>
                <c:pt idx="92">
                  <c:v>2.48</c:v>
                </c:pt>
                <c:pt idx="93">
                  <c:v>2.6</c:v>
                </c:pt>
                <c:pt idx="94">
                  <c:v>2.21</c:v>
                </c:pt>
                <c:pt idx="95">
                  <c:v>1.9</c:v>
                </c:pt>
                <c:pt idx="96">
                  <c:v>2.79</c:v>
                </c:pt>
                <c:pt idx="97">
                  <c:v>2.82</c:v>
                </c:pt>
                <c:pt idx="98">
                  <c:v>3.28</c:v>
                </c:pt>
                <c:pt idx="99">
                  <c:v>2.64</c:v>
                </c:pt>
                <c:pt idx="100">
                  <c:v>2.86</c:v>
                </c:pt>
                <c:pt idx="101">
                  <c:v>2.76</c:v>
                </c:pt>
                <c:pt idx="102">
                  <c:v>2.48</c:v>
                </c:pt>
                <c:pt idx="103">
                  <c:v>2.57</c:v>
                </c:pt>
                <c:pt idx="104">
                  <c:v>2.75</c:v>
                </c:pt>
                <c:pt idx="105">
                  <c:v>2.44</c:v>
                </c:pt>
                <c:pt idx="106">
                  <c:v>3.24</c:v>
                </c:pt>
                <c:pt idx="107">
                  <c:v>2.97</c:v>
                </c:pt>
                <c:pt idx="108">
                  <c:v>2.97</c:v>
                </c:pt>
                <c:pt idx="109">
                  <c:v>3.69</c:v>
                </c:pt>
                <c:pt idx="110">
                  <c:v>3.28</c:v>
                </c:pt>
                <c:pt idx="111">
                  <c:v>2.93</c:v>
                </c:pt>
                <c:pt idx="112">
                  <c:v>2.72</c:v>
                </c:pt>
                <c:pt idx="113">
                  <c:v>2.31</c:v>
                </c:pt>
                <c:pt idx="114">
                  <c:v>2.64</c:v>
                </c:pt>
                <c:pt idx="115">
                  <c:v>3.01</c:v>
                </c:pt>
                <c:pt idx="116">
                  <c:v>3.0</c:v>
                </c:pt>
                <c:pt idx="117">
                  <c:v>3.05</c:v>
                </c:pt>
                <c:pt idx="118">
                  <c:v>2.53</c:v>
                </c:pt>
                <c:pt idx="119">
                  <c:v>1.64</c:v>
                </c:pt>
                <c:pt idx="120">
                  <c:v>1.79</c:v>
                </c:pt>
                <c:pt idx="121">
                  <c:v>2.55</c:v>
                </c:pt>
                <c:pt idx="122">
                  <c:v>2.58</c:v>
                </c:pt>
                <c:pt idx="123">
                  <c:v>0.0</c:v>
                </c:pt>
                <c:pt idx="124">
                  <c:v>3.32</c:v>
                </c:pt>
                <c:pt idx="125">
                  <c:v>3.05</c:v>
                </c:pt>
                <c:pt idx="126">
                  <c:v>2.44</c:v>
                </c:pt>
                <c:pt idx="127">
                  <c:v>1.6</c:v>
                </c:pt>
                <c:pt idx="128">
                  <c:v>1.59</c:v>
                </c:pt>
                <c:pt idx="129">
                  <c:v>1.78</c:v>
                </c:pt>
                <c:pt idx="130">
                  <c:v>2.62</c:v>
                </c:pt>
                <c:pt idx="131">
                  <c:v>1.89</c:v>
                </c:pt>
                <c:pt idx="132">
                  <c:v>1.82</c:v>
                </c:pt>
                <c:pt idx="133">
                  <c:v>1.73</c:v>
                </c:pt>
                <c:pt idx="134">
                  <c:v>1.63</c:v>
                </c:pt>
                <c:pt idx="135">
                  <c:v>2.01</c:v>
                </c:pt>
                <c:pt idx="136">
                  <c:v>3.21</c:v>
                </c:pt>
                <c:pt idx="137">
                  <c:v>1.61</c:v>
                </c:pt>
                <c:pt idx="138">
                  <c:v>2.44</c:v>
                </c:pt>
                <c:pt idx="139">
                  <c:v>1.86</c:v>
                </c:pt>
                <c:pt idx="140">
                  <c:v>3.24</c:v>
                </c:pt>
                <c:pt idx="141">
                  <c:v>1.96</c:v>
                </c:pt>
                <c:pt idx="142">
                  <c:v>2.52</c:v>
                </c:pt>
                <c:pt idx="143">
                  <c:v>1.41</c:v>
                </c:pt>
                <c:pt idx="144">
                  <c:v>2.57</c:v>
                </c:pt>
                <c:pt idx="145">
                  <c:v>2.6</c:v>
                </c:pt>
                <c:pt idx="146">
                  <c:v>2.69</c:v>
                </c:pt>
                <c:pt idx="147">
                  <c:v>1.8</c:v>
                </c:pt>
                <c:pt idx="148">
                  <c:v>2.15</c:v>
                </c:pt>
                <c:pt idx="149">
                  <c:v>1.85</c:v>
                </c:pt>
                <c:pt idx="150">
                  <c:v>2.45</c:v>
                </c:pt>
                <c:pt idx="151">
                  <c:v>2.73</c:v>
                </c:pt>
                <c:pt idx="152">
                  <c:v>1.86</c:v>
                </c:pt>
                <c:pt idx="153">
                  <c:v>2.47</c:v>
                </c:pt>
                <c:pt idx="154">
                  <c:v>2.16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18"/>
        <c:axId val="81357919"/>
      </c:scatterChart>
      <c:valAx>
        <c:axId val="8135791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19"/>
        <c:crosses val="autoZero"/>
      </c:valAx>
      <c:valAx>
        <c:axId val="8135791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18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Queue Length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0.5</c:v>
                </c:pt>
                <c:pt idx="1">
                  <c:v>0.39</c:v>
                </c:pt>
                <c:pt idx="2">
                  <c:v>0.9</c:v>
                </c:pt>
                <c:pt idx="3">
                  <c:v>1.41</c:v>
                </c:pt>
                <c:pt idx="4">
                  <c:v>0.78</c:v>
                </c:pt>
                <c:pt idx="5">
                  <c:v>0.21</c:v>
                </c:pt>
                <c:pt idx="6">
                  <c:v>0.36</c:v>
                </c:pt>
                <c:pt idx="7">
                  <c:v>0.82</c:v>
                </c:pt>
                <c:pt idx="8">
                  <c:v>1.2</c:v>
                </c:pt>
                <c:pt idx="9">
                  <c:v>0.16</c:v>
                </c:pt>
                <c:pt idx="10">
                  <c:v>0.21</c:v>
                </c:pt>
                <c:pt idx="11">
                  <c:v>0.33</c:v>
                </c:pt>
                <c:pt idx="12">
                  <c:v>0.58</c:v>
                </c:pt>
                <c:pt idx="13">
                  <c:v>1.29</c:v>
                </c:pt>
                <c:pt idx="14">
                  <c:v>0.94</c:v>
                </c:pt>
                <c:pt idx="15">
                  <c:v>0.14</c:v>
                </c:pt>
                <c:pt idx="16">
                  <c:v>0.3</c:v>
                </c:pt>
                <c:pt idx="17">
                  <c:v>0.36</c:v>
                </c:pt>
                <c:pt idx="18">
                  <c:v>1.78</c:v>
                </c:pt>
                <c:pt idx="19">
                  <c:v>1.22</c:v>
                </c:pt>
                <c:pt idx="20">
                  <c:v>0.13</c:v>
                </c:pt>
                <c:pt idx="21">
                  <c:v>0.31</c:v>
                </c:pt>
                <c:pt idx="22">
                  <c:v>1.1</c:v>
                </c:pt>
                <c:pt idx="23">
                  <c:v>1.1</c:v>
                </c:pt>
                <c:pt idx="24">
                  <c:v>0.38</c:v>
                </c:pt>
                <c:pt idx="25">
                  <c:v>0.23</c:v>
                </c:pt>
                <c:pt idx="26">
                  <c:v>0.22</c:v>
                </c:pt>
                <c:pt idx="27">
                  <c:v>0.48</c:v>
                </c:pt>
                <c:pt idx="28">
                  <c:v>1.32</c:v>
                </c:pt>
                <c:pt idx="29">
                  <c:v>0.94</c:v>
                </c:pt>
                <c:pt idx="30">
                  <c:v>0.2</c:v>
                </c:pt>
                <c:pt idx="31">
                  <c:v>0.39</c:v>
                </c:pt>
                <c:pt idx="32">
                  <c:v>0.95</c:v>
                </c:pt>
                <c:pt idx="33">
                  <c:v>1.29</c:v>
                </c:pt>
                <c:pt idx="34">
                  <c:v>2.03</c:v>
                </c:pt>
                <c:pt idx="35">
                  <c:v>0.28</c:v>
                </c:pt>
                <c:pt idx="36">
                  <c:v>0.46</c:v>
                </c:pt>
                <c:pt idx="37">
                  <c:v>0.32</c:v>
                </c:pt>
                <c:pt idx="38">
                  <c:v>0.58</c:v>
                </c:pt>
                <c:pt idx="39">
                  <c:v>1.42</c:v>
                </c:pt>
                <c:pt idx="40">
                  <c:v>0.83</c:v>
                </c:pt>
                <c:pt idx="41">
                  <c:v>0.09</c:v>
                </c:pt>
                <c:pt idx="42">
                  <c:v>0.53</c:v>
                </c:pt>
                <c:pt idx="43">
                  <c:v>0.81</c:v>
                </c:pt>
                <c:pt idx="44">
                  <c:v>1.6</c:v>
                </c:pt>
                <c:pt idx="45">
                  <c:v>1.06</c:v>
                </c:pt>
                <c:pt idx="46">
                  <c:v>0.21</c:v>
                </c:pt>
                <c:pt idx="47">
                  <c:v>0.35</c:v>
                </c:pt>
                <c:pt idx="48">
                  <c:v>0.55</c:v>
                </c:pt>
                <c:pt idx="49">
                  <c:v>0.33</c:v>
                </c:pt>
                <c:pt idx="50">
                  <c:v>0.25</c:v>
                </c:pt>
                <c:pt idx="51">
                  <c:v>0.75</c:v>
                </c:pt>
                <c:pt idx="52">
                  <c:v>1.55</c:v>
                </c:pt>
                <c:pt idx="53">
                  <c:v>0.54</c:v>
                </c:pt>
                <c:pt idx="54">
                  <c:v>0.4</c:v>
                </c:pt>
                <c:pt idx="55">
                  <c:v>0.14</c:v>
                </c:pt>
                <c:pt idx="56">
                  <c:v>0.9</c:v>
                </c:pt>
                <c:pt idx="57">
                  <c:v>2.07</c:v>
                </c:pt>
                <c:pt idx="58">
                  <c:v>0.99</c:v>
                </c:pt>
                <c:pt idx="59">
                  <c:v>2.61</c:v>
                </c:pt>
                <c:pt idx="60">
                  <c:v>0.45</c:v>
                </c:pt>
                <c:pt idx="61">
                  <c:v>0.34</c:v>
                </c:pt>
                <c:pt idx="62">
                  <c:v>0.13</c:v>
                </c:pt>
                <c:pt idx="63">
                  <c:v>0.15</c:v>
                </c:pt>
                <c:pt idx="64">
                  <c:v>0.69</c:v>
                </c:pt>
                <c:pt idx="65">
                  <c:v>2.14</c:v>
                </c:pt>
                <c:pt idx="66">
                  <c:v>1.26</c:v>
                </c:pt>
                <c:pt idx="67">
                  <c:v>0.34</c:v>
                </c:pt>
                <c:pt idx="68">
                  <c:v>0.16</c:v>
                </c:pt>
                <c:pt idx="69">
                  <c:v>0.09</c:v>
                </c:pt>
                <c:pt idx="70">
                  <c:v>0.26</c:v>
                </c:pt>
                <c:pt idx="71">
                  <c:v>1.25</c:v>
                </c:pt>
                <c:pt idx="72">
                  <c:v>2.61</c:v>
                </c:pt>
                <c:pt idx="73">
                  <c:v>0.84</c:v>
                </c:pt>
                <c:pt idx="74">
                  <c:v>0.09</c:v>
                </c:pt>
                <c:pt idx="75">
                  <c:v>0.15</c:v>
                </c:pt>
                <c:pt idx="76">
                  <c:v>0.16</c:v>
                </c:pt>
                <c:pt idx="77">
                  <c:v>0.1</c:v>
                </c:pt>
                <c:pt idx="78">
                  <c:v>0.46</c:v>
                </c:pt>
                <c:pt idx="79">
                  <c:v>0.92</c:v>
                </c:pt>
                <c:pt idx="80">
                  <c:v>2.26</c:v>
                </c:pt>
                <c:pt idx="81">
                  <c:v>1.28</c:v>
                </c:pt>
                <c:pt idx="82">
                  <c:v>1.05</c:v>
                </c:pt>
                <c:pt idx="83">
                  <c:v>0.25</c:v>
                </c:pt>
                <c:pt idx="84">
                  <c:v>0.31</c:v>
                </c:pt>
                <c:pt idx="85">
                  <c:v>0.2</c:v>
                </c:pt>
                <c:pt idx="86">
                  <c:v>0.09</c:v>
                </c:pt>
                <c:pt idx="87">
                  <c:v>0.31</c:v>
                </c:pt>
                <c:pt idx="88">
                  <c:v>0.92</c:v>
                </c:pt>
                <c:pt idx="89">
                  <c:v>2.49</c:v>
                </c:pt>
                <c:pt idx="90">
                  <c:v>1.83</c:v>
                </c:pt>
                <c:pt idx="91">
                  <c:v>0.31</c:v>
                </c:pt>
                <c:pt idx="92">
                  <c:v>0.12</c:v>
                </c:pt>
                <c:pt idx="93">
                  <c:v>0.17</c:v>
                </c:pt>
                <c:pt idx="94">
                  <c:v>0.2</c:v>
                </c:pt>
                <c:pt idx="95">
                  <c:v>0.26</c:v>
                </c:pt>
                <c:pt idx="96">
                  <c:v>1.11</c:v>
                </c:pt>
                <c:pt idx="97">
                  <c:v>2.39</c:v>
                </c:pt>
                <c:pt idx="98">
                  <c:v>1.3</c:v>
                </c:pt>
                <c:pt idx="99">
                  <c:v>0.11</c:v>
                </c:pt>
                <c:pt idx="100">
                  <c:v>0.14</c:v>
                </c:pt>
                <c:pt idx="101">
                  <c:v>0.21</c:v>
                </c:pt>
                <c:pt idx="102">
                  <c:v>0.22</c:v>
                </c:pt>
                <c:pt idx="103">
                  <c:v>0.36</c:v>
                </c:pt>
                <c:pt idx="104">
                  <c:v>0.35</c:v>
                </c:pt>
                <c:pt idx="105">
                  <c:v>0.88</c:v>
                </c:pt>
                <c:pt idx="106">
                  <c:v>2.62</c:v>
                </c:pt>
                <c:pt idx="107">
                  <c:v>2.23</c:v>
                </c:pt>
                <c:pt idx="108">
                  <c:v>0.99</c:v>
                </c:pt>
                <c:pt idx="109">
                  <c:v>0.6</c:v>
                </c:pt>
                <c:pt idx="110">
                  <c:v>0.15</c:v>
                </c:pt>
                <c:pt idx="111">
                  <c:v>0.17</c:v>
                </c:pt>
                <c:pt idx="112">
                  <c:v>0.14</c:v>
                </c:pt>
                <c:pt idx="113">
                  <c:v>1.03</c:v>
                </c:pt>
                <c:pt idx="114">
                  <c:v>2.58</c:v>
                </c:pt>
                <c:pt idx="115">
                  <c:v>1.4</c:v>
                </c:pt>
                <c:pt idx="116">
                  <c:v>0.48</c:v>
                </c:pt>
                <c:pt idx="117">
                  <c:v>0.16</c:v>
                </c:pt>
                <c:pt idx="118">
                  <c:v>0.3</c:v>
                </c:pt>
                <c:pt idx="119">
                  <c:v>0.25</c:v>
                </c:pt>
                <c:pt idx="120">
                  <c:v>1.0</c:v>
                </c:pt>
                <c:pt idx="121">
                  <c:v>2.33</c:v>
                </c:pt>
                <c:pt idx="122">
                  <c:v>1.08</c:v>
                </c:pt>
                <c:pt idx="123">
                  <c:v>0.0</c:v>
                </c:pt>
                <c:pt idx="124">
                  <c:v>0.15</c:v>
                </c:pt>
                <c:pt idx="125">
                  <c:v>0.15</c:v>
                </c:pt>
                <c:pt idx="126">
                  <c:v>0.43</c:v>
                </c:pt>
                <c:pt idx="127">
                  <c:v>0.09</c:v>
                </c:pt>
                <c:pt idx="128">
                  <c:v>0.8</c:v>
                </c:pt>
                <c:pt idx="129">
                  <c:v>1.68</c:v>
                </c:pt>
                <c:pt idx="130">
                  <c:v>2.35</c:v>
                </c:pt>
                <c:pt idx="131">
                  <c:v>0.36</c:v>
                </c:pt>
                <c:pt idx="132">
                  <c:v>0.32</c:v>
                </c:pt>
                <c:pt idx="133">
                  <c:v>0.32</c:v>
                </c:pt>
                <c:pt idx="134">
                  <c:v>0.16</c:v>
                </c:pt>
                <c:pt idx="135">
                  <c:v>0.33</c:v>
                </c:pt>
                <c:pt idx="136">
                  <c:v>0.3</c:v>
                </c:pt>
                <c:pt idx="137">
                  <c:v>0.13</c:v>
                </c:pt>
                <c:pt idx="138">
                  <c:v>0.22</c:v>
                </c:pt>
                <c:pt idx="139">
                  <c:v>0.38</c:v>
                </c:pt>
                <c:pt idx="140">
                  <c:v>0.42</c:v>
                </c:pt>
                <c:pt idx="141">
                  <c:v>0.18</c:v>
                </c:pt>
                <c:pt idx="142">
                  <c:v>0.34</c:v>
                </c:pt>
                <c:pt idx="143">
                  <c:v>0.24</c:v>
                </c:pt>
                <c:pt idx="144">
                  <c:v>0.83</c:v>
                </c:pt>
                <c:pt idx="145">
                  <c:v>0.21</c:v>
                </c:pt>
                <c:pt idx="146">
                  <c:v>0.22</c:v>
                </c:pt>
                <c:pt idx="147">
                  <c:v>0.27</c:v>
                </c:pt>
                <c:pt idx="148">
                  <c:v>0.22</c:v>
                </c:pt>
                <c:pt idx="149">
                  <c:v>0.3</c:v>
                </c:pt>
                <c:pt idx="150">
                  <c:v>0.59</c:v>
                </c:pt>
                <c:pt idx="151">
                  <c:v>0.39</c:v>
                </c:pt>
                <c:pt idx="152">
                  <c:v>0.18</c:v>
                </c:pt>
                <c:pt idx="153">
                  <c:v>0.24</c:v>
                </c:pt>
                <c:pt idx="154">
                  <c:v>0.36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20"/>
        <c:axId val="81357921"/>
      </c:scatterChart>
      <c:valAx>
        <c:axId val="8135792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21"/>
        <c:crosses val="autoZero"/>
      </c:valAx>
      <c:valAx>
        <c:axId val="8135792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Queue Length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20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Service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0.08</c:v>
                </c:pt>
                <c:pt idx="1">
                  <c:v>0.08</c:v>
                </c:pt>
                <c:pt idx="2">
                  <c:v>0.07</c:v>
                </c:pt>
                <c:pt idx="3">
                  <c:v>0.09</c:v>
                </c:pt>
                <c:pt idx="4">
                  <c:v>0.09</c:v>
                </c:pt>
                <c:pt idx="5">
                  <c:v>0.08</c:v>
                </c:pt>
                <c:pt idx="6">
                  <c:v>0.09</c:v>
                </c:pt>
                <c:pt idx="7">
                  <c:v>0.07</c:v>
                </c:pt>
                <c:pt idx="8">
                  <c:v>0.09</c:v>
                </c:pt>
                <c:pt idx="9">
                  <c:v>0.09</c:v>
                </c:pt>
                <c:pt idx="10">
                  <c:v>0.08</c:v>
                </c:pt>
                <c:pt idx="11">
                  <c:v>0.08</c:v>
                </c:pt>
                <c:pt idx="12">
                  <c:v>0.07</c:v>
                </c:pt>
                <c:pt idx="13">
                  <c:v>0.09</c:v>
                </c:pt>
                <c:pt idx="14">
                  <c:v>0.09</c:v>
                </c:pt>
                <c:pt idx="15">
                  <c:v>0.09</c:v>
                </c:pt>
                <c:pt idx="16">
                  <c:v>0.11</c:v>
                </c:pt>
                <c:pt idx="17">
                  <c:v>0.04</c:v>
                </c:pt>
                <c:pt idx="18">
                  <c:v>0.09</c:v>
                </c:pt>
                <c:pt idx="19">
                  <c:v>0.09</c:v>
                </c:pt>
                <c:pt idx="20">
                  <c:v>0.1</c:v>
                </c:pt>
                <c:pt idx="21">
                  <c:v>0.09</c:v>
                </c:pt>
                <c:pt idx="22">
                  <c:v>0.07</c:v>
                </c:pt>
                <c:pt idx="23">
                  <c:v>0.07</c:v>
                </c:pt>
                <c:pt idx="24">
                  <c:v>0.07</c:v>
                </c:pt>
                <c:pt idx="25">
                  <c:v>0.09</c:v>
                </c:pt>
                <c:pt idx="26">
                  <c:v>0.09</c:v>
                </c:pt>
                <c:pt idx="27">
                  <c:v>0.07</c:v>
                </c:pt>
                <c:pt idx="28">
                  <c:v>0.1</c:v>
                </c:pt>
                <c:pt idx="29">
                  <c:v>0.07</c:v>
                </c:pt>
                <c:pt idx="30">
                  <c:v>0.07</c:v>
                </c:pt>
                <c:pt idx="31">
                  <c:v>0.07</c:v>
                </c:pt>
                <c:pt idx="32">
                  <c:v>0.09</c:v>
                </c:pt>
                <c:pt idx="33">
                  <c:v>0.08</c:v>
                </c:pt>
                <c:pt idx="34">
                  <c:v>0.1</c:v>
                </c:pt>
                <c:pt idx="35">
                  <c:v>0.11</c:v>
                </c:pt>
                <c:pt idx="36">
                  <c:v>0.1</c:v>
                </c:pt>
                <c:pt idx="37">
                  <c:v>0.11</c:v>
                </c:pt>
                <c:pt idx="38">
                  <c:v>0.07</c:v>
                </c:pt>
                <c:pt idx="39">
                  <c:v>0.09</c:v>
                </c:pt>
                <c:pt idx="40">
                  <c:v>0.09</c:v>
                </c:pt>
                <c:pt idx="41">
                  <c:v>0.09</c:v>
                </c:pt>
                <c:pt idx="42">
                  <c:v>0.09</c:v>
                </c:pt>
                <c:pt idx="43">
                  <c:v>0.07</c:v>
                </c:pt>
                <c:pt idx="44">
                  <c:v>0.07</c:v>
                </c:pt>
                <c:pt idx="45">
                  <c:v>0.09</c:v>
                </c:pt>
                <c:pt idx="46">
                  <c:v>0.09</c:v>
                </c:pt>
                <c:pt idx="47">
                  <c:v>0.11</c:v>
                </c:pt>
                <c:pt idx="48">
                  <c:v>0.1</c:v>
                </c:pt>
                <c:pt idx="49">
                  <c:v>0.12</c:v>
                </c:pt>
                <c:pt idx="50">
                  <c:v>0.11</c:v>
                </c:pt>
                <c:pt idx="51">
                  <c:v>0.08</c:v>
                </c:pt>
                <c:pt idx="52">
                  <c:v>0.1</c:v>
                </c:pt>
                <c:pt idx="53">
                  <c:v>0.08</c:v>
                </c:pt>
                <c:pt idx="54">
                  <c:v>0.08</c:v>
                </c:pt>
                <c:pt idx="55">
                  <c:v>0.05</c:v>
                </c:pt>
                <c:pt idx="56">
                  <c:v>0.09</c:v>
                </c:pt>
                <c:pt idx="57">
                  <c:v>0.09</c:v>
                </c:pt>
                <c:pt idx="58">
                  <c:v>0.1</c:v>
                </c:pt>
                <c:pt idx="59">
                  <c:v>0.2</c:v>
                </c:pt>
                <c:pt idx="60">
                  <c:v>0.12</c:v>
                </c:pt>
                <c:pt idx="61">
                  <c:v>0.07</c:v>
                </c:pt>
                <c:pt idx="62">
                  <c:v>0.09</c:v>
                </c:pt>
                <c:pt idx="63">
                  <c:v>0.09</c:v>
                </c:pt>
                <c:pt idx="64">
                  <c:v>0.07</c:v>
                </c:pt>
                <c:pt idx="65">
                  <c:v>0.08</c:v>
                </c:pt>
                <c:pt idx="66">
                  <c:v>0.09</c:v>
                </c:pt>
                <c:pt idx="67">
                  <c:v>0.08</c:v>
                </c:pt>
                <c:pt idx="68">
                  <c:v>0.09</c:v>
                </c:pt>
                <c:pt idx="69">
                  <c:v>0.08</c:v>
                </c:pt>
                <c:pt idx="70">
                  <c:v>0.12</c:v>
                </c:pt>
                <c:pt idx="71">
                  <c:v>0.09</c:v>
                </c:pt>
                <c:pt idx="72">
                  <c:v>0.1</c:v>
                </c:pt>
                <c:pt idx="73">
                  <c:v>0.08</c:v>
                </c:pt>
                <c:pt idx="74">
                  <c:v>0.09</c:v>
                </c:pt>
                <c:pt idx="75">
                  <c:v>0.09</c:v>
                </c:pt>
                <c:pt idx="76">
                  <c:v>0.11</c:v>
                </c:pt>
                <c:pt idx="77">
                  <c:v>0.06</c:v>
                </c:pt>
                <c:pt idx="78">
                  <c:v>0.08</c:v>
                </c:pt>
                <c:pt idx="79">
                  <c:v>0.07</c:v>
                </c:pt>
                <c:pt idx="80">
                  <c:v>0.09</c:v>
                </c:pt>
                <c:pt idx="81">
                  <c:v>0.1</c:v>
                </c:pt>
                <c:pt idx="82">
                  <c:v>0.12</c:v>
                </c:pt>
                <c:pt idx="83">
                  <c:v>0.12</c:v>
                </c:pt>
                <c:pt idx="84">
                  <c:v>0.08</c:v>
                </c:pt>
                <c:pt idx="85">
                  <c:v>0.09</c:v>
                </c:pt>
                <c:pt idx="86">
                  <c:v>0.09</c:v>
                </c:pt>
                <c:pt idx="87">
                  <c:v>0.1</c:v>
                </c:pt>
                <c:pt idx="88">
                  <c:v>0.09</c:v>
                </c:pt>
                <c:pt idx="89">
                  <c:v>0.09</c:v>
                </c:pt>
                <c:pt idx="90">
                  <c:v>0.1</c:v>
                </c:pt>
                <c:pt idx="91">
                  <c:v>0.07</c:v>
                </c:pt>
                <c:pt idx="92">
                  <c:v>0.09</c:v>
                </c:pt>
                <c:pt idx="93">
                  <c:v>0.08</c:v>
                </c:pt>
                <c:pt idx="94">
                  <c:v>0.08</c:v>
                </c:pt>
                <c:pt idx="95">
                  <c:v>0.09</c:v>
                </c:pt>
                <c:pt idx="96">
                  <c:v>0.1</c:v>
                </c:pt>
                <c:pt idx="97">
                  <c:v>0.1</c:v>
                </c:pt>
                <c:pt idx="98">
                  <c:v>0.1</c:v>
                </c:pt>
                <c:pt idx="99">
                  <c:v>0.1</c:v>
                </c:pt>
                <c:pt idx="100">
                  <c:v>0.09</c:v>
                </c:pt>
                <c:pt idx="101">
                  <c:v>0.09</c:v>
                </c:pt>
                <c:pt idx="102">
                  <c:v>0.07</c:v>
                </c:pt>
                <c:pt idx="103">
                  <c:v>0.07</c:v>
                </c:pt>
                <c:pt idx="104">
                  <c:v>0.08</c:v>
                </c:pt>
                <c:pt idx="105">
                  <c:v>0.08</c:v>
                </c:pt>
                <c:pt idx="106">
                  <c:v>0.12</c:v>
                </c:pt>
                <c:pt idx="107">
                  <c:v>0.11</c:v>
                </c:pt>
                <c:pt idx="108">
                  <c:v>0.1</c:v>
                </c:pt>
                <c:pt idx="109">
                  <c:v>0.11</c:v>
                </c:pt>
                <c:pt idx="110">
                  <c:v>0.11</c:v>
                </c:pt>
                <c:pt idx="111">
                  <c:v>0.1</c:v>
                </c:pt>
                <c:pt idx="112">
                  <c:v>0.09</c:v>
                </c:pt>
                <c:pt idx="113">
                  <c:v>0.07</c:v>
                </c:pt>
                <c:pt idx="114">
                  <c:v>0.09</c:v>
                </c:pt>
                <c:pt idx="115">
                  <c:v>0.1</c:v>
                </c:pt>
                <c:pt idx="116">
                  <c:v>0.11</c:v>
                </c:pt>
                <c:pt idx="117">
                  <c:v>0.09</c:v>
                </c:pt>
                <c:pt idx="118">
                  <c:v>0.11</c:v>
                </c:pt>
                <c:pt idx="119">
                  <c:v>0.08</c:v>
                </c:pt>
                <c:pt idx="120">
                  <c:v>0.06</c:v>
                </c:pt>
                <c:pt idx="121">
                  <c:v>0.09</c:v>
                </c:pt>
                <c:pt idx="122">
                  <c:v>0.09</c:v>
                </c:pt>
                <c:pt idx="123">
                  <c:v>0.0</c:v>
                </c:pt>
                <c:pt idx="124">
                  <c:v>0.11</c:v>
                </c:pt>
                <c:pt idx="125">
                  <c:v>0.09</c:v>
                </c:pt>
                <c:pt idx="126">
                  <c:v>0.08</c:v>
                </c:pt>
                <c:pt idx="127">
                  <c:v>0.06</c:v>
                </c:pt>
                <c:pt idx="128">
                  <c:v>0.05</c:v>
                </c:pt>
                <c:pt idx="129">
                  <c:v>0.06</c:v>
                </c:pt>
                <c:pt idx="130">
                  <c:v>0.12</c:v>
                </c:pt>
                <c:pt idx="131">
                  <c:v>0.08</c:v>
                </c:pt>
                <c:pt idx="132">
                  <c:v>0.06</c:v>
                </c:pt>
                <c:pt idx="133">
                  <c:v>0.07</c:v>
                </c:pt>
                <c:pt idx="134">
                  <c:v>0.05</c:v>
                </c:pt>
                <c:pt idx="135">
                  <c:v>0.07</c:v>
                </c:pt>
                <c:pt idx="136">
                  <c:v>0.11</c:v>
                </c:pt>
                <c:pt idx="137">
                  <c:v>0.07</c:v>
                </c:pt>
                <c:pt idx="138">
                  <c:v>0.07</c:v>
                </c:pt>
                <c:pt idx="139">
                  <c:v>0.06</c:v>
                </c:pt>
                <c:pt idx="140">
                  <c:v>0.11</c:v>
                </c:pt>
                <c:pt idx="141">
                  <c:v>0.07</c:v>
                </c:pt>
                <c:pt idx="142">
                  <c:v>0.11</c:v>
                </c:pt>
                <c:pt idx="143">
                  <c:v>0.06</c:v>
                </c:pt>
                <c:pt idx="144">
                  <c:v>0.09</c:v>
                </c:pt>
                <c:pt idx="145">
                  <c:v>0.09</c:v>
                </c:pt>
                <c:pt idx="146">
                  <c:v>0.09</c:v>
                </c:pt>
                <c:pt idx="147">
                  <c:v>0.07</c:v>
                </c:pt>
                <c:pt idx="148">
                  <c:v>0.07</c:v>
                </c:pt>
                <c:pt idx="149">
                  <c:v>0.06</c:v>
                </c:pt>
                <c:pt idx="150">
                  <c:v>0.08</c:v>
                </c:pt>
                <c:pt idx="151">
                  <c:v>0.08</c:v>
                </c:pt>
                <c:pt idx="152">
                  <c:v>0.07</c:v>
                </c:pt>
                <c:pt idx="153">
                  <c:v>0.1</c:v>
                </c:pt>
                <c:pt idx="154">
                  <c:v>0.09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22"/>
        <c:axId val="81357923"/>
      </c:scatterChart>
      <c:valAx>
        <c:axId val="8135792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23"/>
        <c:crosses val="autoZero"/>
      </c:valAx>
      <c:valAx>
        <c:axId val="8135792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Service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22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ABQL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28.99</c:v>
                </c:pt>
                <c:pt idx="1">
                  <c:v>34.98</c:v>
                </c:pt>
                <c:pt idx="2">
                  <c:v>32.14</c:v>
                </c:pt>
                <c:pt idx="3">
                  <c:v>27.41</c:v>
                </c:pt>
                <c:pt idx="4">
                  <c:v>27.45</c:v>
                </c:pt>
                <c:pt idx="5">
                  <c:v>28.01</c:v>
                </c:pt>
                <c:pt idx="6">
                  <c:v>30.95</c:v>
                </c:pt>
                <c:pt idx="7">
                  <c:v>26.46</c:v>
                </c:pt>
                <c:pt idx="8">
                  <c:v>27.8</c:v>
                </c:pt>
                <c:pt idx="9">
                  <c:v>30.5</c:v>
                </c:pt>
                <c:pt idx="10">
                  <c:v>24.43</c:v>
                </c:pt>
                <c:pt idx="11">
                  <c:v>21.27</c:v>
                </c:pt>
                <c:pt idx="12">
                  <c:v>25.61</c:v>
                </c:pt>
                <c:pt idx="13">
                  <c:v>29.13</c:v>
                </c:pt>
                <c:pt idx="14">
                  <c:v>26.24</c:v>
                </c:pt>
                <c:pt idx="15">
                  <c:v>29.97</c:v>
                </c:pt>
                <c:pt idx="16">
                  <c:v>31.38</c:v>
                </c:pt>
                <c:pt idx="17">
                  <c:v>29.61</c:v>
                </c:pt>
                <c:pt idx="18">
                  <c:v>28.15</c:v>
                </c:pt>
                <c:pt idx="19">
                  <c:v>30.33</c:v>
                </c:pt>
                <c:pt idx="20">
                  <c:v>28.93</c:v>
                </c:pt>
                <c:pt idx="21">
                  <c:v>28.67</c:v>
                </c:pt>
                <c:pt idx="22">
                  <c:v>27.81</c:v>
                </c:pt>
                <c:pt idx="23">
                  <c:v>25.32</c:v>
                </c:pt>
                <c:pt idx="24">
                  <c:v>28.09</c:v>
                </c:pt>
                <c:pt idx="25">
                  <c:v>28.31</c:v>
                </c:pt>
                <c:pt idx="26">
                  <c:v>31.3</c:v>
                </c:pt>
                <c:pt idx="27">
                  <c:v>30.49</c:v>
                </c:pt>
                <c:pt idx="28">
                  <c:v>24.97</c:v>
                </c:pt>
                <c:pt idx="29">
                  <c:v>27.74</c:v>
                </c:pt>
                <c:pt idx="30">
                  <c:v>29.86</c:v>
                </c:pt>
                <c:pt idx="31">
                  <c:v>30.93</c:v>
                </c:pt>
                <c:pt idx="32">
                  <c:v>29.47</c:v>
                </c:pt>
                <c:pt idx="33">
                  <c:v>26.86</c:v>
                </c:pt>
                <c:pt idx="34">
                  <c:v>24.07</c:v>
                </c:pt>
                <c:pt idx="35">
                  <c:v>19.68</c:v>
                </c:pt>
                <c:pt idx="36">
                  <c:v>28.18</c:v>
                </c:pt>
                <c:pt idx="37">
                  <c:v>33.39</c:v>
                </c:pt>
                <c:pt idx="38">
                  <c:v>28.67</c:v>
                </c:pt>
                <c:pt idx="39">
                  <c:v>25.76</c:v>
                </c:pt>
                <c:pt idx="40">
                  <c:v>29.34</c:v>
                </c:pt>
                <c:pt idx="41">
                  <c:v>23.14</c:v>
                </c:pt>
                <c:pt idx="42">
                  <c:v>33.2</c:v>
                </c:pt>
                <c:pt idx="43">
                  <c:v>30.5</c:v>
                </c:pt>
                <c:pt idx="44">
                  <c:v>28.84</c:v>
                </c:pt>
                <c:pt idx="45">
                  <c:v>29.6</c:v>
                </c:pt>
                <c:pt idx="46">
                  <c:v>20.82</c:v>
                </c:pt>
                <c:pt idx="47">
                  <c:v>19.24</c:v>
                </c:pt>
                <c:pt idx="48">
                  <c:v>33.57</c:v>
                </c:pt>
                <c:pt idx="49">
                  <c:v>29.8</c:v>
                </c:pt>
                <c:pt idx="50">
                  <c:v>27.94</c:v>
                </c:pt>
                <c:pt idx="51">
                  <c:v>29.89</c:v>
                </c:pt>
                <c:pt idx="52">
                  <c:v>27.16</c:v>
                </c:pt>
                <c:pt idx="53">
                  <c:v>28.66</c:v>
                </c:pt>
                <c:pt idx="54">
                  <c:v>31.76</c:v>
                </c:pt>
                <c:pt idx="55">
                  <c:v>32.34</c:v>
                </c:pt>
                <c:pt idx="56">
                  <c:v>30.82</c:v>
                </c:pt>
                <c:pt idx="57">
                  <c:v>26.94</c:v>
                </c:pt>
                <c:pt idx="58">
                  <c:v>26.14</c:v>
                </c:pt>
                <c:pt idx="59">
                  <c:v>33.08</c:v>
                </c:pt>
                <c:pt idx="60">
                  <c:v>32.03</c:v>
                </c:pt>
                <c:pt idx="61">
                  <c:v>32.11</c:v>
                </c:pt>
                <c:pt idx="62">
                  <c:v>30.64</c:v>
                </c:pt>
                <c:pt idx="63">
                  <c:v>29.82</c:v>
                </c:pt>
                <c:pt idx="64">
                  <c:v>29.72</c:v>
                </c:pt>
                <c:pt idx="65">
                  <c:v>29.94</c:v>
                </c:pt>
                <c:pt idx="66">
                  <c:v>29.52</c:v>
                </c:pt>
                <c:pt idx="67">
                  <c:v>29.4</c:v>
                </c:pt>
                <c:pt idx="68">
                  <c:v>22.77</c:v>
                </c:pt>
                <c:pt idx="69">
                  <c:v>33.53</c:v>
                </c:pt>
                <c:pt idx="70">
                  <c:v>21.41</c:v>
                </c:pt>
                <c:pt idx="71">
                  <c:v>26.25</c:v>
                </c:pt>
                <c:pt idx="72">
                  <c:v>28.76</c:v>
                </c:pt>
                <c:pt idx="73">
                  <c:v>29.46</c:v>
                </c:pt>
                <c:pt idx="74">
                  <c:v>29.9</c:v>
                </c:pt>
                <c:pt idx="75">
                  <c:v>34.14</c:v>
                </c:pt>
                <c:pt idx="76">
                  <c:v>28.05</c:v>
                </c:pt>
                <c:pt idx="77">
                  <c:v>28.88</c:v>
                </c:pt>
                <c:pt idx="78">
                  <c:v>35.07</c:v>
                </c:pt>
                <c:pt idx="79">
                  <c:v>32.05</c:v>
                </c:pt>
                <c:pt idx="80">
                  <c:v>28.86</c:v>
                </c:pt>
                <c:pt idx="81">
                  <c:v>29.44</c:v>
                </c:pt>
                <c:pt idx="82">
                  <c:v>20.04</c:v>
                </c:pt>
                <c:pt idx="83">
                  <c:v>18.47</c:v>
                </c:pt>
                <c:pt idx="84">
                  <c:v>29.29</c:v>
                </c:pt>
                <c:pt idx="85">
                  <c:v>30.88</c:v>
                </c:pt>
                <c:pt idx="86">
                  <c:v>23.71</c:v>
                </c:pt>
                <c:pt idx="87">
                  <c:v>30.51</c:v>
                </c:pt>
                <c:pt idx="88">
                  <c:v>28.94</c:v>
                </c:pt>
                <c:pt idx="89">
                  <c:v>28.25</c:v>
                </c:pt>
                <c:pt idx="90">
                  <c:v>30.25</c:v>
                </c:pt>
                <c:pt idx="91">
                  <c:v>31.72</c:v>
                </c:pt>
                <c:pt idx="92">
                  <c:v>27.29</c:v>
                </c:pt>
                <c:pt idx="93">
                  <c:v>31.98</c:v>
                </c:pt>
                <c:pt idx="94">
                  <c:v>26.31</c:v>
                </c:pt>
                <c:pt idx="95">
                  <c:v>22.11</c:v>
                </c:pt>
                <c:pt idx="96">
                  <c:v>28.37</c:v>
                </c:pt>
                <c:pt idx="97">
                  <c:v>28.91</c:v>
                </c:pt>
                <c:pt idx="98">
                  <c:v>32.43</c:v>
                </c:pt>
                <c:pt idx="99">
                  <c:v>26.75</c:v>
                </c:pt>
                <c:pt idx="100">
                  <c:v>32.64</c:v>
                </c:pt>
                <c:pt idx="101">
                  <c:v>31.83</c:v>
                </c:pt>
                <c:pt idx="102">
                  <c:v>35.89</c:v>
                </c:pt>
                <c:pt idx="103">
                  <c:v>36.64</c:v>
                </c:pt>
                <c:pt idx="104">
                  <c:v>33.56</c:v>
                </c:pt>
                <c:pt idx="105">
                  <c:v>32.12</c:v>
                </c:pt>
                <c:pt idx="106">
                  <c:v>27.39</c:v>
                </c:pt>
                <c:pt idx="107">
                  <c:v>27.48</c:v>
                </c:pt>
                <c:pt idx="108">
                  <c:v>29.79</c:v>
                </c:pt>
                <c:pt idx="109">
                  <c:v>32.93</c:v>
                </c:pt>
                <c:pt idx="110">
                  <c:v>28.73</c:v>
                </c:pt>
                <c:pt idx="111">
                  <c:v>30.54</c:v>
                </c:pt>
                <c:pt idx="112">
                  <c:v>30.45</c:v>
                </c:pt>
                <c:pt idx="113">
                  <c:v>32.83</c:v>
                </c:pt>
                <c:pt idx="114">
                  <c:v>30.21</c:v>
                </c:pt>
                <c:pt idx="115">
                  <c:v>30.61</c:v>
                </c:pt>
                <c:pt idx="116">
                  <c:v>27.85</c:v>
                </c:pt>
                <c:pt idx="117">
                  <c:v>32.37</c:v>
                </c:pt>
                <c:pt idx="118">
                  <c:v>22.28</c:v>
                </c:pt>
                <c:pt idx="119">
                  <c:v>19.69</c:v>
                </c:pt>
                <c:pt idx="120">
                  <c:v>30.69</c:v>
                </c:pt>
                <c:pt idx="121">
                  <c:v>29.37</c:v>
                </c:pt>
                <c:pt idx="122">
                  <c:v>28.59</c:v>
                </c:pt>
                <c:pt idx="123">
                  <c:v>0.0</c:v>
                </c:pt>
                <c:pt idx="124">
                  <c:v>30.37</c:v>
                </c:pt>
                <c:pt idx="125">
                  <c:v>32.7</c:v>
                </c:pt>
                <c:pt idx="126">
                  <c:v>32.32</c:v>
                </c:pt>
                <c:pt idx="127">
                  <c:v>25.88</c:v>
                </c:pt>
                <c:pt idx="128">
                  <c:v>29.54</c:v>
                </c:pt>
                <c:pt idx="129">
                  <c:v>27.8</c:v>
                </c:pt>
                <c:pt idx="130">
                  <c:v>22.22</c:v>
                </c:pt>
                <c:pt idx="131">
                  <c:v>22.63</c:v>
                </c:pt>
                <c:pt idx="132">
                  <c:v>31.06</c:v>
                </c:pt>
                <c:pt idx="133">
                  <c:v>23.96</c:v>
                </c:pt>
                <c:pt idx="134">
                  <c:v>30.12</c:v>
                </c:pt>
                <c:pt idx="135">
                  <c:v>27.65</c:v>
                </c:pt>
                <c:pt idx="136">
                  <c:v>28.72</c:v>
                </c:pt>
                <c:pt idx="137">
                  <c:v>22.85</c:v>
                </c:pt>
                <c:pt idx="138">
                  <c:v>35.41</c:v>
                </c:pt>
                <c:pt idx="139">
                  <c:v>31.59</c:v>
                </c:pt>
                <c:pt idx="140">
                  <c:v>28.82</c:v>
                </c:pt>
                <c:pt idx="141">
                  <c:v>26.69</c:v>
                </c:pt>
                <c:pt idx="142">
                  <c:v>23.86</c:v>
                </c:pt>
                <c:pt idx="143">
                  <c:v>23.72</c:v>
                </c:pt>
                <c:pt idx="144">
                  <c:v>29.82</c:v>
                </c:pt>
                <c:pt idx="145">
                  <c:v>27.73</c:v>
                </c:pt>
                <c:pt idx="146">
                  <c:v>29.97</c:v>
                </c:pt>
                <c:pt idx="147">
                  <c:v>25.14</c:v>
                </c:pt>
                <c:pt idx="148">
                  <c:v>32.19</c:v>
                </c:pt>
                <c:pt idx="149">
                  <c:v>29.49</c:v>
                </c:pt>
                <c:pt idx="150">
                  <c:v>30.79</c:v>
                </c:pt>
                <c:pt idx="151">
                  <c:v>32.62</c:v>
                </c:pt>
                <c:pt idx="152">
                  <c:v>26.67</c:v>
                </c:pt>
                <c:pt idx="153">
                  <c:v>24.98</c:v>
                </c:pt>
                <c:pt idx="154">
                  <c:v>23.34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36"/>
        <c:axId val="81357937"/>
      </c:scatterChart>
      <c:valAx>
        <c:axId val="8135793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37"/>
        <c:crosses val="autoZero"/>
      </c:valAx>
      <c:valAx>
        <c:axId val="8135793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ABQL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36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armstg01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1.09</c:v>
                </c:pt>
                <c:pt idx="1">
                  <c:v>0.0</c:v>
                </c:pt>
                <c:pt idx="2">
                  <c:v>0.02</c:v>
                </c:pt>
                <c:pt idx="3">
                  <c:v>0.0</c:v>
                </c:pt>
                <c:pt idx="4">
                  <c:v>0.03</c:v>
                </c:pt>
                <c:pt idx="5">
                  <c:v>0.0</c:v>
                </c:pt>
                <c:pt idx="6">
                  <c:v>0.25</c:v>
                </c:pt>
                <c:pt idx="7">
                  <c:v>0.0</c:v>
                </c:pt>
                <c:pt idx="8">
                  <c:v>0.06</c:v>
                </c:pt>
                <c:pt idx="9">
                  <c:v>0.02</c:v>
                </c:pt>
                <c:pt idx="10">
                  <c:v>0.02</c:v>
                </c:pt>
                <c:pt idx="11">
                  <c:v>0.0</c:v>
                </c:pt>
                <c:pt idx="12">
                  <c:v>5.11</c:v>
                </c:pt>
                <c:pt idx="13">
                  <c:v>3.87</c:v>
                </c:pt>
                <c:pt idx="14">
                  <c:v>51.82</c:v>
                </c:pt>
                <c:pt idx="15">
                  <c:v>0.0</c:v>
                </c:pt>
                <c:pt idx="16">
                  <c:v>0.02</c:v>
                </c:pt>
                <c:pt idx="17">
                  <c:v>0.0</c:v>
                </c:pt>
                <c:pt idx="18">
                  <c:v>0.27</c:v>
                </c:pt>
                <c:pt idx="19">
                  <c:v>0.0</c:v>
                </c:pt>
                <c:pt idx="20">
                  <c:v>0.02</c:v>
                </c:pt>
                <c:pt idx="21">
                  <c:v>0.01</c:v>
                </c:pt>
                <c:pt idx="22">
                  <c:v>0.02</c:v>
                </c:pt>
                <c:pt idx="23">
                  <c:v>0.0</c:v>
                </c:pt>
                <c:pt idx="24">
                  <c:v>1.09</c:v>
                </c:pt>
                <c:pt idx="25">
                  <c:v>0.01</c:v>
                </c:pt>
                <c:pt idx="26">
                  <c:v>0.02</c:v>
                </c:pt>
                <c:pt idx="27">
                  <c:v>0.0</c:v>
                </c:pt>
                <c:pt idx="28">
                  <c:v>0.02</c:v>
                </c:pt>
                <c:pt idx="29">
                  <c:v>0.01</c:v>
                </c:pt>
                <c:pt idx="30">
                  <c:v>0.25</c:v>
                </c:pt>
                <c:pt idx="31">
                  <c:v>0.0</c:v>
                </c:pt>
                <c:pt idx="32">
                  <c:v>0.02</c:v>
                </c:pt>
                <c:pt idx="33">
                  <c:v>0.01</c:v>
                </c:pt>
                <c:pt idx="34">
                  <c:v>0.03</c:v>
                </c:pt>
                <c:pt idx="35">
                  <c:v>0.0</c:v>
                </c:pt>
                <c:pt idx="36">
                  <c:v>1.28</c:v>
                </c:pt>
                <c:pt idx="37">
                  <c:v>0.0</c:v>
                </c:pt>
                <c:pt idx="38">
                  <c:v>0.03</c:v>
                </c:pt>
                <c:pt idx="39">
                  <c:v>0.0</c:v>
                </c:pt>
                <c:pt idx="40">
                  <c:v>0.02</c:v>
                </c:pt>
                <c:pt idx="41">
                  <c:v>0.05</c:v>
                </c:pt>
                <c:pt idx="42">
                  <c:v>0.19</c:v>
                </c:pt>
                <c:pt idx="43">
                  <c:v>0.01</c:v>
                </c:pt>
                <c:pt idx="44">
                  <c:v>0.02</c:v>
                </c:pt>
                <c:pt idx="45">
                  <c:v>0.0</c:v>
                </c:pt>
                <c:pt idx="46">
                  <c:v>0.02</c:v>
                </c:pt>
                <c:pt idx="47">
                  <c:v>0.0</c:v>
                </c:pt>
                <c:pt idx="48">
                  <c:v>1.18</c:v>
                </c:pt>
                <c:pt idx="49">
                  <c:v>0.0</c:v>
                </c:pt>
                <c:pt idx="50">
                  <c:v>0.02</c:v>
                </c:pt>
                <c:pt idx="51">
                  <c:v>0.0</c:v>
                </c:pt>
                <c:pt idx="52">
                  <c:v>0.03</c:v>
                </c:pt>
                <c:pt idx="53">
                  <c:v>0.01</c:v>
                </c:pt>
                <c:pt idx="54">
                  <c:v>0.26</c:v>
                </c:pt>
                <c:pt idx="55">
                  <c:v>0.01</c:v>
                </c:pt>
                <c:pt idx="56">
                  <c:v>0.02</c:v>
                </c:pt>
                <c:pt idx="57">
                  <c:v>0.01</c:v>
                </c:pt>
                <c:pt idx="58">
                  <c:v>0.03</c:v>
                </c:pt>
                <c:pt idx="59">
                  <c:v>0.0</c:v>
                </c:pt>
                <c:pt idx="60">
                  <c:v>1.17</c:v>
                </c:pt>
                <c:pt idx="61">
                  <c:v>0.0</c:v>
                </c:pt>
                <c:pt idx="62">
                  <c:v>0.03</c:v>
                </c:pt>
                <c:pt idx="63">
                  <c:v>0.01</c:v>
                </c:pt>
                <c:pt idx="64">
                  <c:v>0.02</c:v>
                </c:pt>
                <c:pt idx="65">
                  <c:v>0.0</c:v>
                </c:pt>
                <c:pt idx="66">
                  <c:v>0.32</c:v>
                </c:pt>
                <c:pt idx="67">
                  <c:v>0.0</c:v>
                </c:pt>
                <c:pt idx="68">
                  <c:v>0.02</c:v>
                </c:pt>
                <c:pt idx="69">
                  <c:v>0.0</c:v>
                </c:pt>
                <c:pt idx="70">
                  <c:v>0.02</c:v>
                </c:pt>
                <c:pt idx="71">
                  <c:v>0.08</c:v>
                </c:pt>
                <c:pt idx="72">
                  <c:v>1.03</c:v>
                </c:pt>
                <c:pt idx="73">
                  <c:v>0.0</c:v>
                </c:pt>
                <c:pt idx="74">
                  <c:v>0.02</c:v>
                </c:pt>
                <c:pt idx="75">
                  <c:v>0.0</c:v>
                </c:pt>
                <c:pt idx="76">
                  <c:v>0.02</c:v>
                </c:pt>
                <c:pt idx="77">
                  <c:v>0.12</c:v>
                </c:pt>
                <c:pt idx="78">
                  <c:v>0.26</c:v>
                </c:pt>
                <c:pt idx="79">
                  <c:v>1.09</c:v>
                </c:pt>
                <c:pt idx="80">
                  <c:v>0.02</c:v>
                </c:pt>
                <c:pt idx="81">
                  <c:v>0.0</c:v>
                </c:pt>
                <c:pt idx="82">
                  <c:v>0.02</c:v>
                </c:pt>
                <c:pt idx="83">
                  <c:v>0.0</c:v>
                </c:pt>
                <c:pt idx="84">
                  <c:v>399.28</c:v>
                </c:pt>
                <c:pt idx="85">
                  <c:v>312.6</c:v>
                </c:pt>
                <c:pt idx="86">
                  <c:v>62.51</c:v>
                </c:pt>
                <c:pt idx="87">
                  <c:v>37.89</c:v>
                </c:pt>
                <c:pt idx="88">
                  <c:v>14.12</c:v>
                </c:pt>
                <c:pt idx="89">
                  <c:v>0.0</c:v>
                </c:pt>
                <c:pt idx="90">
                  <c:v>0.36</c:v>
                </c:pt>
                <c:pt idx="91">
                  <c:v>0.0</c:v>
                </c:pt>
                <c:pt idx="92">
                  <c:v>0.03</c:v>
                </c:pt>
                <c:pt idx="93">
                  <c:v>0.0</c:v>
                </c:pt>
                <c:pt idx="94">
                  <c:v>0.02</c:v>
                </c:pt>
                <c:pt idx="95">
                  <c:v>0.01</c:v>
                </c:pt>
                <c:pt idx="96">
                  <c:v>1.1</c:v>
                </c:pt>
                <c:pt idx="97">
                  <c:v>0.0</c:v>
                </c:pt>
                <c:pt idx="98">
                  <c:v>0.02</c:v>
                </c:pt>
                <c:pt idx="99">
                  <c:v>0.0</c:v>
                </c:pt>
                <c:pt idx="100">
                  <c:v>0.04</c:v>
                </c:pt>
                <c:pt idx="101">
                  <c:v>0.0</c:v>
                </c:pt>
                <c:pt idx="102">
                  <c:v>0.22</c:v>
                </c:pt>
                <c:pt idx="103">
                  <c:v>0.0</c:v>
                </c:pt>
                <c:pt idx="104">
                  <c:v>0.02</c:v>
                </c:pt>
                <c:pt idx="105">
                  <c:v>0.01</c:v>
                </c:pt>
                <c:pt idx="106">
                  <c:v>0.03</c:v>
                </c:pt>
                <c:pt idx="107">
                  <c:v>0.0</c:v>
                </c:pt>
                <c:pt idx="108">
                  <c:v>1.1</c:v>
                </c:pt>
                <c:pt idx="109">
                  <c:v>0.0</c:v>
                </c:pt>
                <c:pt idx="110">
                  <c:v>0.03</c:v>
                </c:pt>
                <c:pt idx="111">
                  <c:v>0.0</c:v>
                </c:pt>
                <c:pt idx="112">
                  <c:v>0.02</c:v>
                </c:pt>
                <c:pt idx="113">
                  <c:v>0.0</c:v>
                </c:pt>
                <c:pt idx="114">
                  <c:v>0.22</c:v>
                </c:pt>
                <c:pt idx="115">
                  <c:v>0.02</c:v>
                </c:pt>
                <c:pt idx="116">
                  <c:v>0.02</c:v>
                </c:pt>
                <c:pt idx="117">
                  <c:v>0.0</c:v>
                </c:pt>
                <c:pt idx="118">
                  <c:v>0.02</c:v>
                </c:pt>
                <c:pt idx="119">
                  <c:v>0.0</c:v>
                </c:pt>
                <c:pt idx="120">
                  <c:v>1.09</c:v>
                </c:pt>
                <c:pt idx="121">
                  <c:v>0.0</c:v>
                </c:pt>
                <c:pt idx="122">
                  <c:v>0.02</c:v>
                </c:pt>
                <c:pt idx="123">
                  <c:v>0.0</c:v>
                </c:pt>
                <c:pt idx="124">
                  <c:v>0.02</c:v>
                </c:pt>
                <c:pt idx="125">
                  <c:v>0.01</c:v>
                </c:pt>
                <c:pt idx="126">
                  <c:v>0.24</c:v>
                </c:pt>
                <c:pt idx="127">
                  <c:v>0.01</c:v>
                </c:pt>
                <c:pt idx="128">
                  <c:v>0.02</c:v>
                </c:pt>
                <c:pt idx="129">
                  <c:v>0.0</c:v>
                </c:pt>
                <c:pt idx="130">
                  <c:v>0.03</c:v>
                </c:pt>
                <c:pt idx="131">
                  <c:v>0.1</c:v>
                </c:pt>
                <c:pt idx="132">
                  <c:v>0.92</c:v>
                </c:pt>
                <c:pt idx="133">
                  <c:v>0.06</c:v>
                </c:pt>
                <c:pt idx="134">
                  <c:v>0.8</c:v>
                </c:pt>
                <c:pt idx="135">
                  <c:v>0.01</c:v>
                </c:pt>
                <c:pt idx="136">
                  <c:v>0.03</c:v>
                </c:pt>
                <c:pt idx="137">
                  <c:v>0.0</c:v>
                </c:pt>
                <c:pt idx="138">
                  <c:v>0.22</c:v>
                </c:pt>
                <c:pt idx="139">
                  <c:v>0.0</c:v>
                </c:pt>
                <c:pt idx="140">
                  <c:v>0.03</c:v>
                </c:pt>
                <c:pt idx="141">
                  <c:v>0.01</c:v>
                </c:pt>
                <c:pt idx="142">
                  <c:v>0.02</c:v>
                </c:pt>
                <c:pt idx="143">
                  <c:v>0.0</c:v>
                </c:pt>
                <c:pt idx="144">
                  <c:v>1.28</c:v>
                </c:pt>
                <c:pt idx="145">
                  <c:v>0.0</c:v>
                </c:pt>
                <c:pt idx="146">
                  <c:v>0.02</c:v>
                </c:pt>
                <c:pt idx="147">
                  <c:v>0.01</c:v>
                </c:pt>
                <c:pt idx="148">
                  <c:v>0.02</c:v>
                </c:pt>
                <c:pt idx="149">
                  <c:v>0.01</c:v>
                </c:pt>
                <c:pt idx="150">
                  <c:v>0.24</c:v>
                </c:pt>
                <c:pt idx="151">
                  <c:v>0.0</c:v>
                </c:pt>
                <c:pt idx="152">
                  <c:v>0.02</c:v>
                </c:pt>
                <c:pt idx="153">
                  <c:v>0.01</c:v>
                </c:pt>
                <c:pt idx="154">
                  <c:v>0.03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bsmdbqa01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326.83</c:v>
                </c:pt>
                <c:pt idx="1">
                  <c:v>52.6</c:v>
                </c:pt>
                <c:pt idx="2">
                  <c:v>49.98</c:v>
                </c:pt>
                <c:pt idx="3">
                  <c:v>40.67</c:v>
                </c:pt>
                <c:pt idx="4">
                  <c:v>28.02</c:v>
                </c:pt>
                <c:pt idx="5">
                  <c:v>21.01</c:v>
                </c:pt>
                <c:pt idx="6">
                  <c:v>6.27</c:v>
                </c:pt>
                <c:pt idx="7">
                  <c:v>3.56</c:v>
                </c:pt>
                <c:pt idx="8">
                  <c:v>29.48</c:v>
                </c:pt>
                <c:pt idx="9">
                  <c:v>3.56</c:v>
                </c:pt>
                <c:pt idx="10">
                  <c:v>3.67</c:v>
                </c:pt>
                <c:pt idx="11">
                  <c:v>3.22</c:v>
                </c:pt>
                <c:pt idx="12">
                  <c:v>4.23</c:v>
                </c:pt>
                <c:pt idx="13">
                  <c:v>39.62</c:v>
                </c:pt>
                <c:pt idx="14">
                  <c:v>42.52</c:v>
                </c:pt>
                <c:pt idx="15">
                  <c:v>19.74</c:v>
                </c:pt>
                <c:pt idx="16">
                  <c:v>3.52</c:v>
                </c:pt>
                <c:pt idx="17">
                  <c:v>3.53</c:v>
                </c:pt>
                <c:pt idx="18">
                  <c:v>3.58</c:v>
                </c:pt>
                <c:pt idx="19">
                  <c:v>3.54</c:v>
                </c:pt>
                <c:pt idx="20">
                  <c:v>28.91</c:v>
                </c:pt>
                <c:pt idx="21">
                  <c:v>3.53</c:v>
                </c:pt>
                <c:pt idx="22">
                  <c:v>3.39</c:v>
                </c:pt>
                <c:pt idx="23">
                  <c:v>57.5</c:v>
                </c:pt>
                <c:pt idx="24">
                  <c:v>243.54</c:v>
                </c:pt>
                <c:pt idx="25">
                  <c:v>56.97</c:v>
                </c:pt>
                <c:pt idx="26">
                  <c:v>29.6</c:v>
                </c:pt>
                <c:pt idx="27">
                  <c:v>19.82</c:v>
                </c:pt>
                <c:pt idx="28">
                  <c:v>3.41</c:v>
                </c:pt>
                <c:pt idx="29">
                  <c:v>3.49</c:v>
                </c:pt>
                <c:pt idx="30">
                  <c:v>3.6</c:v>
                </c:pt>
                <c:pt idx="31">
                  <c:v>3.53</c:v>
                </c:pt>
                <c:pt idx="32">
                  <c:v>29.77</c:v>
                </c:pt>
                <c:pt idx="33">
                  <c:v>3.53</c:v>
                </c:pt>
                <c:pt idx="34">
                  <c:v>3.59</c:v>
                </c:pt>
                <c:pt idx="35">
                  <c:v>3.49</c:v>
                </c:pt>
                <c:pt idx="36">
                  <c:v>4.63</c:v>
                </c:pt>
                <c:pt idx="37">
                  <c:v>51.84</c:v>
                </c:pt>
                <c:pt idx="38">
                  <c:v>30.65</c:v>
                </c:pt>
                <c:pt idx="39">
                  <c:v>19.8</c:v>
                </c:pt>
                <c:pt idx="40">
                  <c:v>3.67</c:v>
                </c:pt>
                <c:pt idx="41">
                  <c:v>3.5</c:v>
                </c:pt>
                <c:pt idx="42">
                  <c:v>3.64</c:v>
                </c:pt>
                <c:pt idx="43">
                  <c:v>3.36</c:v>
                </c:pt>
                <c:pt idx="44">
                  <c:v>29.51</c:v>
                </c:pt>
                <c:pt idx="45">
                  <c:v>3.54</c:v>
                </c:pt>
                <c:pt idx="46">
                  <c:v>3.71</c:v>
                </c:pt>
                <c:pt idx="47">
                  <c:v>3.44</c:v>
                </c:pt>
                <c:pt idx="48">
                  <c:v>326.6</c:v>
                </c:pt>
                <c:pt idx="49">
                  <c:v>55.54</c:v>
                </c:pt>
                <c:pt idx="50">
                  <c:v>32.45</c:v>
                </c:pt>
                <c:pt idx="51">
                  <c:v>19.83</c:v>
                </c:pt>
                <c:pt idx="52">
                  <c:v>3.74</c:v>
                </c:pt>
                <c:pt idx="53">
                  <c:v>3.55</c:v>
                </c:pt>
                <c:pt idx="54">
                  <c:v>3.63</c:v>
                </c:pt>
                <c:pt idx="55">
                  <c:v>8.02</c:v>
                </c:pt>
                <c:pt idx="56">
                  <c:v>24.97</c:v>
                </c:pt>
                <c:pt idx="57">
                  <c:v>3.72</c:v>
                </c:pt>
                <c:pt idx="58">
                  <c:v>3.67</c:v>
                </c:pt>
                <c:pt idx="59">
                  <c:v>3.8</c:v>
                </c:pt>
                <c:pt idx="60">
                  <c:v>3.86</c:v>
                </c:pt>
                <c:pt idx="61">
                  <c:v>47.7</c:v>
                </c:pt>
                <c:pt idx="62">
                  <c:v>34.73</c:v>
                </c:pt>
                <c:pt idx="63">
                  <c:v>20.0</c:v>
                </c:pt>
                <c:pt idx="64">
                  <c:v>3.71</c:v>
                </c:pt>
                <c:pt idx="65">
                  <c:v>3.53</c:v>
                </c:pt>
                <c:pt idx="66">
                  <c:v>3.56</c:v>
                </c:pt>
                <c:pt idx="67">
                  <c:v>3.41</c:v>
                </c:pt>
                <c:pt idx="68">
                  <c:v>28.54</c:v>
                </c:pt>
                <c:pt idx="69">
                  <c:v>3.39</c:v>
                </c:pt>
                <c:pt idx="70">
                  <c:v>3.67</c:v>
                </c:pt>
                <c:pt idx="71">
                  <c:v>127.55</c:v>
                </c:pt>
                <c:pt idx="72">
                  <c:v>172.64</c:v>
                </c:pt>
                <c:pt idx="73">
                  <c:v>36.2</c:v>
                </c:pt>
                <c:pt idx="74">
                  <c:v>52.17</c:v>
                </c:pt>
                <c:pt idx="75">
                  <c:v>19.81</c:v>
                </c:pt>
                <c:pt idx="76">
                  <c:v>3.81</c:v>
                </c:pt>
                <c:pt idx="77">
                  <c:v>4.0</c:v>
                </c:pt>
                <c:pt idx="78">
                  <c:v>4.35</c:v>
                </c:pt>
                <c:pt idx="79">
                  <c:v>3.85</c:v>
                </c:pt>
                <c:pt idx="80">
                  <c:v>30.45</c:v>
                </c:pt>
                <c:pt idx="81">
                  <c:v>3.96</c:v>
                </c:pt>
                <c:pt idx="82">
                  <c:v>4.11</c:v>
                </c:pt>
                <c:pt idx="83">
                  <c:v>4.03</c:v>
                </c:pt>
                <c:pt idx="84">
                  <c:v>36.26</c:v>
                </c:pt>
                <c:pt idx="85">
                  <c:v>54.17</c:v>
                </c:pt>
                <c:pt idx="86">
                  <c:v>36.15</c:v>
                </c:pt>
                <c:pt idx="87">
                  <c:v>13.04</c:v>
                </c:pt>
                <c:pt idx="88">
                  <c:v>4.05</c:v>
                </c:pt>
                <c:pt idx="89">
                  <c:v>4.1</c:v>
                </c:pt>
                <c:pt idx="90">
                  <c:v>20.52</c:v>
                </c:pt>
                <c:pt idx="91">
                  <c:v>4.16</c:v>
                </c:pt>
                <c:pt idx="92">
                  <c:v>33.01</c:v>
                </c:pt>
                <c:pt idx="93">
                  <c:v>3.76</c:v>
                </c:pt>
                <c:pt idx="94">
                  <c:v>4.37</c:v>
                </c:pt>
                <c:pt idx="95">
                  <c:v>3.85</c:v>
                </c:pt>
                <c:pt idx="96">
                  <c:v>314.88</c:v>
                </c:pt>
                <c:pt idx="97">
                  <c:v>54.85</c:v>
                </c:pt>
                <c:pt idx="98">
                  <c:v>32.5</c:v>
                </c:pt>
                <c:pt idx="99">
                  <c:v>20.41</c:v>
                </c:pt>
                <c:pt idx="100">
                  <c:v>4.43</c:v>
                </c:pt>
                <c:pt idx="101">
                  <c:v>3.29</c:v>
                </c:pt>
                <c:pt idx="102">
                  <c:v>3.79</c:v>
                </c:pt>
                <c:pt idx="103">
                  <c:v>4.16</c:v>
                </c:pt>
                <c:pt idx="104">
                  <c:v>29.84</c:v>
                </c:pt>
                <c:pt idx="105">
                  <c:v>4.24</c:v>
                </c:pt>
                <c:pt idx="106">
                  <c:v>3.92</c:v>
                </c:pt>
                <c:pt idx="107">
                  <c:v>4.16</c:v>
                </c:pt>
                <c:pt idx="108">
                  <c:v>4.21</c:v>
                </c:pt>
                <c:pt idx="109">
                  <c:v>51.32</c:v>
                </c:pt>
                <c:pt idx="110">
                  <c:v>31.08</c:v>
                </c:pt>
                <c:pt idx="111">
                  <c:v>20.16</c:v>
                </c:pt>
                <c:pt idx="112">
                  <c:v>4.34</c:v>
                </c:pt>
                <c:pt idx="113">
                  <c:v>3.93</c:v>
                </c:pt>
                <c:pt idx="114">
                  <c:v>4.22</c:v>
                </c:pt>
                <c:pt idx="115">
                  <c:v>9.43</c:v>
                </c:pt>
                <c:pt idx="116">
                  <c:v>24.91</c:v>
                </c:pt>
                <c:pt idx="117">
                  <c:v>3.91</c:v>
                </c:pt>
                <c:pt idx="118">
                  <c:v>3.65</c:v>
                </c:pt>
                <c:pt idx="119">
                  <c:v>4.04</c:v>
                </c:pt>
                <c:pt idx="120">
                  <c:v>298.19</c:v>
                </c:pt>
                <c:pt idx="121">
                  <c:v>49.81</c:v>
                </c:pt>
                <c:pt idx="122">
                  <c:v>33.37</c:v>
                </c:pt>
                <c:pt idx="123">
                  <c:v>20.53</c:v>
                </c:pt>
                <c:pt idx="124">
                  <c:v>4.15</c:v>
                </c:pt>
                <c:pt idx="125">
                  <c:v>6.26</c:v>
                </c:pt>
                <c:pt idx="126">
                  <c:v>4.0</c:v>
                </c:pt>
                <c:pt idx="127">
                  <c:v>3.45</c:v>
                </c:pt>
                <c:pt idx="128">
                  <c:v>30.03</c:v>
                </c:pt>
                <c:pt idx="129">
                  <c:v>4.14</c:v>
                </c:pt>
                <c:pt idx="130">
                  <c:v>4.28</c:v>
                </c:pt>
                <c:pt idx="131">
                  <c:v>4.05</c:v>
                </c:pt>
                <c:pt idx="132">
                  <c:v>4.48</c:v>
                </c:pt>
                <c:pt idx="133">
                  <c:v>39.22</c:v>
                </c:pt>
                <c:pt idx="134">
                  <c:v>50.37</c:v>
                </c:pt>
                <c:pt idx="135">
                  <c:v>20.48</c:v>
                </c:pt>
                <c:pt idx="136">
                  <c:v>3.84</c:v>
                </c:pt>
                <c:pt idx="137">
                  <c:v>4.12</c:v>
                </c:pt>
                <c:pt idx="138">
                  <c:v>4.1</c:v>
                </c:pt>
                <c:pt idx="139">
                  <c:v>3.98</c:v>
                </c:pt>
                <c:pt idx="140">
                  <c:v>30.05</c:v>
                </c:pt>
                <c:pt idx="141">
                  <c:v>4.23</c:v>
                </c:pt>
                <c:pt idx="142">
                  <c:v>4.11</c:v>
                </c:pt>
                <c:pt idx="143">
                  <c:v>4.1</c:v>
                </c:pt>
                <c:pt idx="144">
                  <c:v>313.28</c:v>
                </c:pt>
                <c:pt idx="145">
                  <c:v>10.04</c:v>
                </c:pt>
                <c:pt idx="146">
                  <c:v>46.98</c:v>
                </c:pt>
                <c:pt idx="147">
                  <c:v>4.92</c:v>
                </c:pt>
                <c:pt idx="148">
                  <c:v>4.72</c:v>
                </c:pt>
                <c:pt idx="149">
                  <c:v>3.81</c:v>
                </c:pt>
                <c:pt idx="150">
                  <c:v>5.07</c:v>
                </c:pt>
                <c:pt idx="151">
                  <c:v>3.81</c:v>
                </c:pt>
                <c:pt idx="152">
                  <c:v>29.92</c:v>
                </c:pt>
                <c:pt idx="153">
                  <c:v>4.21</c:v>
                </c:pt>
                <c:pt idx="154">
                  <c:v>4.09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bsmtest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216.82</c:v>
                </c:pt>
                <c:pt idx="149">
                  <c:v>605.76</c:v>
                </c:pt>
                <c:pt idx="150">
                  <c:v>161.42</c:v>
                </c:pt>
                <c:pt idx="151">
                  <c:v>167.37</c:v>
                </c:pt>
                <c:pt idx="152">
                  <c:v>115.49</c:v>
                </c:pt>
                <c:pt idx="153">
                  <c:v>137.19</c:v>
                </c:pt>
                <c:pt idx="154">
                  <c:v>130.51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cdsdbqa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438.21</c:v>
                </c:pt>
                <c:pt idx="1">
                  <c:v>812.1</c:v>
                </c:pt>
                <c:pt idx="2">
                  <c:v>6.87</c:v>
                </c:pt>
                <c:pt idx="3">
                  <c:v>2.48</c:v>
                </c:pt>
                <c:pt idx="4">
                  <c:v>2.3</c:v>
                </c:pt>
                <c:pt idx="5">
                  <c:v>2.17</c:v>
                </c:pt>
                <c:pt idx="6">
                  <c:v>2.39</c:v>
                </c:pt>
                <c:pt idx="7">
                  <c:v>2.4</c:v>
                </c:pt>
                <c:pt idx="8">
                  <c:v>2.22</c:v>
                </c:pt>
                <c:pt idx="9">
                  <c:v>2.3</c:v>
                </c:pt>
                <c:pt idx="10">
                  <c:v>2.27</c:v>
                </c:pt>
                <c:pt idx="11">
                  <c:v>2.41</c:v>
                </c:pt>
                <c:pt idx="12">
                  <c:v>2.58</c:v>
                </c:pt>
                <c:pt idx="13">
                  <c:v>4.38</c:v>
                </c:pt>
                <c:pt idx="14">
                  <c:v>2.6</c:v>
                </c:pt>
                <c:pt idx="15">
                  <c:v>2.52</c:v>
                </c:pt>
                <c:pt idx="16">
                  <c:v>2.27</c:v>
                </c:pt>
                <c:pt idx="17">
                  <c:v>2.31</c:v>
                </c:pt>
                <c:pt idx="18">
                  <c:v>2.3</c:v>
                </c:pt>
                <c:pt idx="19">
                  <c:v>2.4</c:v>
                </c:pt>
                <c:pt idx="20">
                  <c:v>2.21</c:v>
                </c:pt>
                <c:pt idx="21">
                  <c:v>2.37</c:v>
                </c:pt>
                <c:pt idx="22">
                  <c:v>2.36</c:v>
                </c:pt>
                <c:pt idx="23">
                  <c:v>2.31</c:v>
                </c:pt>
                <c:pt idx="24">
                  <c:v>2.61</c:v>
                </c:pt>
                <c:pt idx="25">
                  <c:v>4.25</c:v>
                </c:pt>
                <c:pt idx="26">
                  <c:v>2.19</c:v>
                </c:pt>
                <c:pt idx="27">
                  <c:v>2.37</c:v>
                </c:pt>
                <c:pt idx="28">
                  <c:v>2.49</c:v>
                </c:pt>
                <c:pt idx="29">
                  <c:v>2.18</c:v>
                </c:pt>
                <c:pt idx="30">
                  <c:v>2.36</c:v>
                </c:pt>
                <c:pt idx="31">
                  <c:v>2.25</c:v>
                </c:pt>
                <c:pt idx="32">
                  <c:v>2.33</c:v>
                </c:pt>
                <c:pt idx="33">
                  <c:v>2.25</c:v>
                </c:pt>
                <c:pt idx="34">
                  <c:v>2.33</c:v>
                </c:pt>
                <c:pt idx="35">
                  <c:v>2.4</c:v>
                </c:pt>
                <c:pt idx="36">
                  <c:v>2.57</c:v>
                </c:pt>
                <c:pt idx="37">
                  <c:v>4.0</c:v>
                </c:pt>
                <c:pt idx="38">
                  <c:v>2.32</c:v>
                </c:pt>
                <c:pt idx="39">
                  <c:v>2.28</c:v>
                </c:pt>
                <c:pt idx="40">
                  <c:v>2.37</c:v>
                </c:pt>
                <c:pt idx="41">
                  <c:v>2.24</c:v>
                </c:pt>
                <c:pt idx="42">
                  <c:v>2.43</c:v>
                </c:pt>
                <c:pt idx="43">
                  <c:v>2.22</c:v>
                </c:pt>
                <c:pt idx="44">
                  <c:v>2.34</c:v>
                </c:pt>
                <c:pt idx="45">
                  <c:v>2.31</c:v>
                </c:pt>
                <c:pt idx="46">
                  <c:v>2.29</c:v>
                </c:pt>
                <c:pt idx="47">
                  <c:v>2.34</c:v>
                </c:pt>
                <c:pt idx="48">
                  <c:v>2.49</c:v>
                </c:pt>
                <c:pt idx="49">
                  <c:v>6.05</c:v>
                </c:pt>
                <c:pt idx="50">
                  <c:v>5.16</c:v>
                </c:pt>
                <c:pt idx="51">
                  <c:v>2.29</c:v>
                </c:pt>
                <c:pt idx="52">
                  <c:v>2.52</c:v>
                </c:pt>
                <c:pt idx="53">
                  <c:v>2.44</c:v>
                </c:pt>
                <c:pt idx="54">
                  <c:v>2.23</c:v>
                </c:pt>
                <c:pt idx="55">
                  <c:v>2.36</c:v>
                </c:pt>
                <c:pt idx="56">
                  <c:v>2.15</c:v>
                </c:pt>
                <c:pt idx="57">
                  <c:v>2.48</c:v>
                </c:pt>
                <c:pt idx="58">
                  <c:v>2.18</c:v>
                </c:pt>
                <c:pt idx="59">
                  <c:v>2.44</c:v>
                </c:pt>
                <c:pt idx="60">
                  <c:v>2.57</c:v>
                </c:pt>
                <c:pt idx="61">
                  <c:v>4.0</c:v>
                </c:pt>
                <c:pt idx="62">
                  <c:v>2.34</c:v>
                </c:pt>
                <c:pt idx="63">
                  <c:v>2.44</c:v>
                </c:pt>
                <c:pt idx="64">
                  <c:v>2.32</c:v>
                </c:pt>
                <c:pt idx="65">
                  <c:v>2.25</c:v>
                </c:pt>
                <c:pt idx="66">
                  <c:v>2.37</c:v>
                </c:pt>
                <c:pt idx="67">
                  <c:v>2.23</c:v>
                </c:pt>
                <c:pt idx="68">
                  <c:v>2.28</c:v>
                </c:pt>
                <c:pt idx="69">
                  <c:v>2.23</c:v>
                </c:pt>
                <c:pt idx="70">
                  <c:v>2.39</c:v>
                </c:pt>
                <c:pt idx="71">
                  <c:v>2.22</c:v>
                </c:pt>
                <c:pt idx="72">
                  <c:v>2.58</c:v>
                </c:pt>
                <c:pt idx="73">
                  <c:v>4.31</c:v>
                </c:pt>
                <c:pt idx="74">
                  <c:v>2.31</c:v>
                </c:pt>
                <c:pt idx="75">
                  <c:v>2.37</c:v>
                </c:pt>
                <c:pt idx="76">
                  <c:v>2.43</c:v>
                </c:pt>
                <c:pt idx="77">
                  <c:v>2.27</c:v>
                </c:pt>
                <c:pt idx="78">
                  <c:v>2.27</c:v>
                </c:pt>
                <c:pt idx="79">
                  <c:v>2.29</c:v>
                </c:pt>
                <c:pt idx="80">
                  <c:v>2.22</c:v>
                </c:pt>
                <c:pt idx="81">
                  <c:v>2.32</c:v>
                </c:pt>
                <c:pt idx="82">
                  <c:v>2.26</c:v>
                </c:pt>
                <c:pt idx="83">
                  <c:v>2.3</c:v>
                </c:pt>
                <c:pt idx="84">
                  <c:v>2.54</c:v>
                </c:pt>
                <c:pt idx="85">
                  <c:v>3.91</c:v>
                </c:pt>
                <c:pt idx="86">
                  <c:v>2.28</c:v>
                </c:pt>
                <c:pt idx="87">
                  <c:v>2.5</c:v>
                </c:pt>
                <c:pt idx="88">
                  <c:v>2.3</c:v>
                </c:pt>
                <c:pt idx="89">
                  <c:v>2.26</c:v>
                </c:pt>
                <c:pt idx="90">
                  <c:v>2.32</c:v>
                </c:pt>
                <c:pt idx="91">
                  <c:v>2.37</c:v>
                </c:pt>
                <c:pt idx="92">
                  <c:v>2.25</c:v>
                </c:pt>
                <c:pt idx="93">
                  <c:v>2.28</c:v>
                </c:pt>
                <c:pt idx="94">
                  <c:v>2.34</c:v>
                </c:pt>
                <c:pt idx="95">
                  <c:v>2.27</c:v>
                </c:pt>
                <c:pt idx="96">
                  <c:v>2.56</c:v>
                </c:pt>
                <c:pt idx="97">
                  <c:v>4.97</c:v>
                </c:pt>
                <c:pt idx="98">
                  <c:v>4.04</c:v>
                </c:pt>
                <c:pt idx="99">
                  <c:v>2.3</c:v>
                </c:pt>
                <c:pt idx="100">
                  <c:v>2.5</c:v>
                </c:pt>
                <c:pt idx="101">
                  <c:v>2.17</c:v>
                </c:pt>
                <c:pt idx="102">
                  <c:v>2.32</c:v>
                </c:pt>
                <c:pt idx="103">
                  <c:v>2.2</c:v>
                </c:pt>
                <c:pt idx="104">
                  <c:v>2.46</c:v>
                </c:pt>
                <c:pt idx="105">
                  <c:v>2.27</c:v>
                </c:pt>
                <c:pt idx="106">
                  <c:v>2.33</c:v>
                </c:pt>
                <c:pt idx="107">
                  <c:v>2.33</c:v>
                </c:pt>
                <c:pt idx="108">
                  <c:v>2.56</c:v>
                </c:pt>
                <c:pt idx="109">
                  <c:v>3.98</c:v>
                </c:pt>
                <c:pt idx="110">
                  <c:v>2.35</c:v>
                </c:pt>
                <c:pt idx="111">
                  <c:v>2.52</c:v>
                </c:pt>
                <c:pt idx="112">
                  <c:v>2.25</c:v>
                </c:pt>
                <c:pt idx="113">
                  <c:v>2.27</c:v>
                </c:pt>
                <c:pt idx="114">
                  <c:v>2.26</c:v>
                </c:pt>
                <c:pt idx="115">
                  <c:v>2.3</c:v>
                </c:pt>
                <c:pt idx="116">
                  <c:v>2.18</c:v>
                </c:pt>
                <c:pt idx="117">
                  <c:v>2.41</c:v>
                </c:pt>
                <c:pt idx="118">
                  <c:v>2.3</c:v>
                </c:pt>
                <c:pt idx="119">
                  <c:v>2.39</c:v>
                </c:pt>
                <c:pt idx="120">
                  <c:v>2.5</c:v>
                </c:pt>
                <c:pt idx="121">
                  <c:v>3.96</c:v>
                </c:pt>
                <c:pt idx="122">
                  <c:v>2.27</c:v>
                </c:pt>
                <c:pt idx="123">
                  <c:v>2.64</c:v>
                </c:pt>
                <c:pt idx="124">
                  <c:v>2.47</c:v>
                </c:pt>
                <c:pt idx="125">
                  <c:v>2.17</c:v>
                </c:pt>
                <c:pt idx="126">
                  <c:v>2.31</c:v>
                </c:pt>
                <c:pt idx="127">
                  <c:v>2.28</c:v>
                </c:pt>
                <c:pt idx="128">
                  <c:v>2.23</c:v>
                </c:pt>
                <c:pt idx="129">
                  <c:v>2.28</c:v>
                </c:pt>
                <c:pt idx="130">
                  <c:v>2.33</c:v>
                </c:pt>
                <c:pt idx="131">
                  <c:v>2.36</c:v>
                </c:pt>
                <c:pt idx="132">
                  <c:v>2.54</c:v>
                </c:pt>
                <c:pt idx="133">
                  <c:v>4.58</c:v>
                </c:pt>
                <c:pt idx="134">
                  <c:v>2.38</c:v>
                </c:pt>
                <c:pt idx="135">
                  <c:v>2.25</c:v>
                </c:pt>
                <c:pt idx="136">
                  <c:v>2.25</c:v>
                </c:pt>
                <c:pt idx="137">
                  <c:v>2.24</c:v>
                </c:pt>
                <c:pt idx="138">
                  <c:v>2.36</c:v>
                </c:pt>
                <c:pt idx="139">
                  <c:v>2.14</c:v>
                </c:pt>
                <c:pt idx="140">
                  <c:v>2.33</c:v>
                </c:pt>
                <c:pt idx="141">
                  <c:v>2.34</c:v>
                </c:pt>
                <c:pt idx="142">
                  <c:v>2.26</c:v>
                </c:pt>
                <c:pt idx="143">
                  <c:v>2.31</c:v>
                </c:pt>
                <c:pt idx="144">
                  <c:v>2.45</c:v>
                </c:pt>
                <c:pt idx="145">
                  <c:v>5.12</c:v>
                </c:pt>
                <c:pt idx="146">
                  <c:v>3.86</c:v>
                </c:pt>
                <c:pt idx="147">
                  <c:v>2.46</c:v>
                </c:pt>
                <c:pt idx="148">
                  <c:v>2.41</c:v>
                </c:pt>
                <c:pt idx="149">
                  <c:v>2.3</c:v>
                </c:pt>
                <c:pt idx="150">
                  <c:v>2.24</c:v>
                </c:pt>
                <c:pt idx="151">
                  <c:v>2.25</c:v>
                </c:pt>
                <c:pt idx="152">
                  <c:v>2.29</c:v>
                </c:pt>
                <c:pt idx="153">
                  <c:v>2.37</c:v>
                </c:pt>
                <c:pt idx="154">
                  <c:v>2.16</c:v>
                </c:pt>
              </c:numCache>
            </c:numRef>
          </c:yVal>
        </c:ser>
        <c:ser>
          <c:idx val="4"/>
          <c:order val="4"/>
          <c:smooth val="0"/>
          <c:tx>
            <c:strRef>
              <c:f>Sheet1!$F$1</c:f>
              <c:strCache>
                <c:ptCount val="1"/>
                <c:pt idx="0">
                  <c:v>dwdbqa</c:v>
                </c:pt>
              </c:strCache>
            </c:strRef>
          </c:tx>
          <c:marker>
            <c:symbol val="none"/>
          </c:marker>
          <c:spPr>
            <a:ln>
              <a:solidFill>
                <a:srgbClr val="93c5ff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Sheet1!$F$2:$F$156</c:f>
              <c:numCache>
                <c:ptCount val="155"/>
                <c:pt idx="0">
                  <c:v>93.63</c:v>
                </c:pt>
                <c:pt idx="1">
                  <c:v>29.69</c:v>
                </c:pt>
                <c:pt idx="2">
                  <c:v>81.73</c:v>
                </c:pt>
                <c:pt idx="3">
                  <c:v>78.6</c:v>
                </c:pt>
                <c:pt idx="4">
                  <c:v>9.76</c:v>
                </c:pt>
                <c:pt idx="5">
                  <c:v>5.95</c:v>
                </c:pt>
                <c:pt idx="6">
                  <c:v>12.18</c:v>
                </c:pt>
                <c:pt idx="7">
                  <c:v>26.88</c:v>
                </c:pt>
                <c:pt idx="8">
                  <c:v>7.73</c:v>
                </c:pt>
                <c:pt idx="9">
                  <c:v>5.7</c:v>
                </c:pt>
                <c:pt idx="10">
                  <c:v>5.56</c:v>
                </c:pt>
                <c:pt idx="11">
                  <c:v>5.74</c:v>
                </c:pt>
                <c:pt idx="12">
                  <c:v>6.24</c:v>
                </c:pt>
                <c:pt idx="13">
                  <c:v>10.02</c:v>
                </c:pt>
                <c:pt idx="14">
                  <c:v>5.39</c:v>
                </c:pt>
                <c:pt idx="15">
                  <c:v>6.29</c:v>
                </c:pt>
                <c:pt idx="16">
                  <c:v>5.75</c:v>
                </c:pt>
                <c:pt idx="17">
                  <c:v>5.76</c:v>
                </c:pt>
                <c:pt idx="18">
                  <c:v>5.7</c:v>
                </c:pt>
                <c:pt idx="19">
                  <c:v>5.72</c:v>
                </c:pt>
                <c:pt idx="20">
                  <c:v>5.54</c:v>
                </c:pt>
                <c:pt idx="21">
                  <c:v>5.79</c:v>
                </c:pt>
                <c:pt idx="22">
                  <c:v>5.83</c:v>
                </c:pt>
                <c:pt idx="23">
                  <c:v>8.43</c:v>
                </c:pt>
                <c:pt idx="24">
                  <c:v>54.35</c:v>
                </c:pt>
                <c:pt idx="25">
                  <c:v>10.03</c:v>
                </c:pt>
                <c:pt idx="26">
                  <c:v>5.99</c:v>
                </c:pt>
                <c:pt idx="27">
                  <c:v>6.42</c:v>
                </c:pt>
                <c:pt idx="28">
                  <c:v>6.64</c:v>
                </c:pt>
                <c:pt idx="29">
                  <c:v>5.49</c:v>
                </c:pt>
                <c:pt idx="30">
                  <c:v>7.82</c:v>
                </c:pt>
                <c:pt idx="31">
                  <c:v>6.13</c:v>
                </c:pt>
                <c:pt idx="32">
                  <c:v>6.02</c:v>
                </c:pt>
                <c:pt idx="33">
                  <c:v>6.05</c:v>
                </c:pt>
                <c:pt idx="34">
                  <c:v>5.88</c:v>
                </c:pt>
                <c:pt idx="35">
                  <c:v>5.44</c:v>
                </c:pt>
                <c:pt idx="36">
                  <c:v>6.33</c:v>
                </c:pt>
                <c:pt idx="37">
                  <c:v>9.66</c:v>
                </c:pt>
                <c:pt idx="38">
                  <c:v>6.08</c:v>
                </c:pt>
                <c:pt idx="39">
                  <c:v>5.66</c:v>
                </c:pt>
                <c:pt idx="40">
                  <c:v>5.75</c:v>
                </c:pt>
                <c:pt idx="41">
                  <c:v>5.56</c:v>
                </c:pt>
                <c:pt idx="42">
                  <c:v>5.68</c:v>
                </c:pt>
                <c:pt idx="43">
                  <c:v>5.53</c:v>
                </c:pt>
                <c:pt idx="44">
                  <c:v>5.65</c:v>
                </c:pt>
                <c:pt idx="45">
                  <c:v>5.82</c:v>
                </c:pt>
                <c:pt idx="46">
                  <c:v>5.79</c:v>
                </c:pt>
                <c:pt idx="47">
                  <c:v>5.36</c:v>
                </c:pt>
                <c:pt idx="48">
                  <c:v>22.28</c:v>
                </c:pt>
                <c:pt idx="49">
                  <c:v>78.79</c:v>
                </c:pt>
                <c:pt idx="50">
                  <c:v>9.62</c:v>
                </c:pt>
                <c:pt idx="51">
                  <c:v>7.0</c:v>
                </c:pt>
                <c:pt idx="52">
                  <c:v>6.13</c:v>
                </c:pt>
                <c:pt idx="53">
                  <c:v>6.09</c:v>
                </c:pt>
                <c:pt idx="54">
                  <c:v>5.84</c:v>
                </c:pt>
                <c:pt idx="55">
                  <c:v>5.83</c:v>
                </c:pt>
                <c:pt idx="56">
                  <c:v>5.59</c:v>
                </c:pt>
                <c:pt idx="57">
                  <c:v>6.02</c:v>
                </c:pt>
                <c:pt idx="58">
                  <c:v>6.06</c:v>
                </c:pt>
                <c:pt idx="59">
                  <c:v>5.9</c:v>
                </c:pt>
                <c:pt idx="60">
                  <c:v>6.37</c:v>
                </c:pt>
                <c:pt idx="61">
                  <c:v>8.9</c:v>
                </c:pt>
                <c:pt idx="62">
                  <c:v>6.22</c:v>
                </c:pt>
                <c:pt idx="63">
                  <c:v>5.94</c:v>
                </c:pt>
                <c:pt idx="64">
                  <c:v>5.59</c:v>
                </c:pt>
                <c:pt idx="65">
                  <c:v>5.7</c:v>
                </c:pt>
                <c:pt idx="66">
                  <c:v>5.72</c:v>
                </c:pt>
                <c:pt idx="67">
                  <c:v>5.78</c:v>
                </c:pt>
                <c:pt idx="68">
                  <c:v>5.41</c:v>
                </c:pt>
                <c:pt idx="69">
                  <c:v>5.86</c:v>
                </c:pt>
                <c:pt idx="70">
                  <c:v>5.58</c:v>
                </c:pt>
                <c:pt idx="71">
                  <c:v>5.87</c:v>
                </c:pt>
                <c:pt idx="72">
                  <c:v>7.94</c:v>
                </c:pt>
                <c:pt idx="73">
                  <c:v>7.81</c:v>
                </c:pt>
                <c:pt idx="74">
                  <c:v>5.53</c:v>
                </c:pt>
                <c:pt idx="75">
                  <c:v>6.01</c:v>
                </c:pt>
                <c:pt idx="76">
                  <c:v>5.66</c:v>
                </c:pt>
                <c:pt idx="77">
                  <c:v>5.91</c:v>
                </c:pt>
                <c:pt idx="78">
                  <c:v>5.94</c:v>
                </c:pt>
                <c:pt idx="79">
                  <c:v>6.03</c:v>
                </c:pt>
                <c:pt idx="80">
                  <c:v>5.57</c:v>
                </c:pt>
                <c:pt idx="81">
                  <c:v>5.89</c:v>
                </c:pt>
                <c:pt idx="82">
                  <c:v>5.58</c:v>
                </c:pt>
                <c:pt idx="83">
                  <c:v>5.9</c:v>
                </c:pt>
                <c:pt idx="84">
                  <c:v>6.6</c:v>
                </c:pt>
                <c:pt idx="85">
                  <c:v>9.48</c:v>
                </c:pt>
                <c:pt idx="86">
                  <c:v>5.76</c:v>
                </c:pt>
                <c:pt idx="87">
                  <c:v>5.96</c:v>
                </c:pt>
                <c:pt idx="88">
                  <c:v>5.67</c:v>
                </c:pt>
                <c:pt idx="89">
                  <c:v>5.6</c:v>
                </c:pt>
                <c:pt idx="90">
                  <c:v>5.74</c:v>
                </c:pt>
                <c:pt idx="91">
                  <c:v>5.65</c:v>
                </c:pt>
                <c:pt idx="92">
                  <c:v>5.48</c:v>
                </c:pt>
                <c:pt idx="93">
                  <c:v>5.78</c:v>
                </c:pt>
                <c:pt idx="94">
                  <c:v>5.63</c:v>
                </c:pt>
                <c:pt idx="95">
                  <c:v>5.54</c:v>
                </c:pt>
                <c:pt idx="96">
                  <c:v>8.26</c:v>
                </c:pt>
                <c:pt idx="97">
                  <c:v>13.49</c:v>
                </c:pt>
                <c:pt idx="98">
                  <c:v>7.54</c:v>
                </c:pt>
                <c:pt idx="99">
                  <c:v>5.69</c:v>
                </c:pt>
                <c:pt idx="100">
                  <c:v>5.84</c:v>
                </c:pt>
                <c:pt idx="101">
                  <c:v>5.65</c:v>
                </c:pt>
                <c:pt idx="102">
                  <c:v>5.76</c:v>
                </c:pt>
                <c:pt idx="103">
                  <c:v>5.81</c:v>
                </c:pt>
                <c:pt idx="104">
                  <c:v>5.9</c:v>
                </c:pt>
                <c:pt idx="105">
                  <c:v>6.16</c:v>
                </c:pt>
                <c:pt idx="106">
                  <c:v>5.74</c:v>
                </c:pt>
                <c:pt idx="107">
                  <c:v>5.49</c:v>
                </c:pt>
                <c:pt idx="108">
                  <c:v>6.4</c:v>
                </c:pt>
                <c:pt idx="109">
                  <c:v>9.3</c:v>
                </c:pt>
                <c:pt idx="110">
                  <c:v>5.99</c:v>
                </c:pt>
                <c:pt idx="111">
                  <c:v>6.23</c:v>
                </c:pt>
                <c:pt idx="112">
                  <c:v>5.91</c:v>
                </c:pt>
                <c:pt idx="113">
                  <c:v>5.41</c:v>
                </c:pt>
                <c:pt idx="114">
                  <c:v>5.79</c:v>
                </c:pt>
                <c:pt idx="115">
                  <c:v>5.61</c:v>
                </c:pt>
                <c:pt idx="116">
                  <c:v>5.66</c:v>
                </c:pt>
                <c:pt idx="117">
                  <c:v>5.83</c:v>
                </c:pt>
                <c:pt idx="118">
                  <c:v>5.67</c:v>
                </c:pt>
                <c:pt idx="119">
                  <c:v>5.5</c:v>
                </c:pt>
                <c:pt idx="120">
                  <c:v>6.39</c:v>
                </c:pt>
                <c:pt idx="121">
                  <c:v>8.85</c:v>
                </c:pt>
                <c:pt idx="122">
                  <c:v>5.93</c:v>
                </c:pt>
                <c:pt idx="123">
                  <c:v>5.73</c:v>
                </c:pt>
                <c:pt idx="124">
                  <c:v>5.72</c:v>
                </c:pt>
                <c:pt idx="125">
                  <c:v>5.55</c:v>
                </c:pt>
                <c:pt idx="126">
                  <c:v>5.95</c:v>
                </c:pt>
                <c:pt idx="127">
                  <c:v>5.55</c:v>
                </c:pt>
                <c:pt idx="128">
                  <c:v>5.55</c:v>
                </c:pt>
                <c:pt idx="129">
                  <c:v>6.15</c:v>
                </c:pt>
                <c:pt idx="130">
                  <c:v>5.99</c:v>
                </c:pt>
                <c:pt idx="131">
                  <c:v>5.79</c:v>
                </c:pt>
                <c:pt idx="132">
                  <c:v>6.44</c:v>
                </c:pt>
                <c:pt idx="133">
                  <c:v>9.89</c:v>
                </c:pt>
                <c:pt idx="134">
                  <c:v>5.81</c:v>
                </c:pt>
                <c:pt idx="135">
                  <c:v>6.14</c:v>
                </c:pt>
                <c:pt idx="136">
                  <c:v>6.32</c:v>
                </c:pt>
                <c:pt idx="137">
                  <c:v>5.91</c:v>
                </c:pt>
                <c:pt idx="138">
                  <c:v>5.78</c:v>
                </c:pt>
                <c:pt idx="139">
                  <c:v>5.63</c:v>
                </c:pt>
                <c:pt idx="140">
                  <c:v>5.49</c:v>
                </c:pt>
                <c:pt idx="141">
                  <c:v>5.82</c:v>
                </c:pt>
                <c:pt idx="142">
                  <c:v>5.56</c:v>
                </c:pt>
                <c:pt idx="143">
                  <c:v>5.59</c:v>
                </c:pt>
                <c:pt idx="144">
                  <c:v>7.43</c:v>
                </c:pt>
                <c:pt idx="145">
                  <c:v>11.31</c:v>
                </c:pt>
                <c:pt idx="146">
                  <c:v>6.9</c:v>
                </c:pt>
                <c:pt idx="147">
                  <c:v>5.85</c:v>
                </c:pt>
                <c:pt idx="148">
                  <c:v>5.58</c:v>
                </c:pt>
                <c:pt idx="149">
                  <c:v>5.99</c:v>
                </c:pt>
                <c:pt idx="150">
                  <c:v>5.63</c:v>
                </c:pt>
                <c:pt idx="151">
                  <c:v>5.7</c:v>
                </c:pt>
                <c:pt idx="152">
                  <c:v>5.48</c:v>
                </c:pt>
                <c:pt idx="153">
                  <c:v>5.78</c:v>
                </c:pt>
                <c:pt idx="154">
                  <c:v>5.7</c:v>
                </c:pt>
              </c:numCache>
            </c:numRef>
          </c:yVal>
        </c:ser>
        <c:ser>
          <c:idx val="5"/>
          <c:order val="5"/>
          <c:smooth val="0"/>
          <c:tx>
            <c:strRef>
              <c:f>Sheet1!$G$1</c:f>
              <c:strCache>
                <c:ptCount val="1"/>
                <c:pt idx="0">
                  <c:v>infradbqas</c:v>
                </c:pt>
              </c:strCache>
            </c:strRef>
          </c:tx>
          <c:marker>
            <c:symbol val="none"/>
          </c:marker>
          <c:spPr>
            <a:ln>
              <a:solidFill>
                <a:srgbClr val="007d68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Sheet1!$G$2:$G$156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6"/>
          <c:order val="6"/>
          <c:smooth val="0"/>
          <c:tx>
            <c:strRef>
              <c:f>Sheet1!$H$1</c:f>
              <c:strCache>
                <c:ptCount val="1"/>
                <c:pt idx="0">
                  <c:v>reldbdev</c:v>
                </c:pt>
              </c:strCache>
            </c:strRef>
          </c:tx>
          <c:marker>
            <c:symbol val="none"/>
          </c:marker>
          <c:spPr>
            <a:ln>
              <a:solidFill>
                <a:srgbClr val="44aa99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Sheet1!$H$2:$H$156</c:f>
              <c:numCache>
                <c:ptCount val="155"/>
                <c:pt idx="0">
                  <c:v>26.1</c:v>
                </c:pt>
                <c:pt idx="1">
                  <c:v>41.23</c:v>
                </c:pt>
                <c:pt idx="2">
                  <c:v>5.64</c:v>
                </c:pt>
                <c:pt idx="3">
                  <c:v>5.16</c:v>
                </c:pt>
                <c:pt idx="4">
                  <c:v>5.25</c:v>
                </c:pt>
                <c:pt idx="5">
                  <c:v>5.41</c:v>
                </c:pt>
                <c:pt idx="6">
                  <c:v>5.3</c:v>
                </c:pt>
                <c:pt idx="7">
                  <c:v>5.12</c:v>
                </c:pt>
                <c:pt idx="8">
                  <c:v>5.64</c:v>
                </c:pt>
                <c:pt idx="9">
                  <c:v>5.4</c:v>
                </c:pt>
                <c:pt idx="10">
                  <c:v>5.4</c:v>
                </c:pt>
                <c:pt idx="11">
                  <c:v>5.28</c:v>
                </c:pt>
                <c:pt idx="12">
                  <c:v>6.24</c:v>
                </c:pt>
                <c:pt idx="13">
                  <c:v>10.62</c:v>
                </c:pt>
                <c:pt idx="14">
                  <c:v>5.07</c:v>
                </c:pt>
                <c:pt idx="15">
                  <c:v>5.71</c:v>
                </c:pt>
                <c:pt idx="16">
                  <c:v>5.28</c:v>
                </c:pt>
                <c:pt idx="17">
                  <c:v>5.26</c:v>
                </c:pt>
                <c:pt idx="18">
                  <c:v>4.93</c:v>
                </c:pt>
                <c:pt idx="19">
                  <c:v>5.12</c:v>
                </c:pt>
                <c:pt idx="20">
                  <c:v>5.26</c:v>
                </c:pt>
                <c:pt idx="21">
                  <c:v>5.08</c:v>
                </c:pt>
                <c:pt idx="22">
                  <c:v>5.08</c:v>
                </c:pt>
                <c:pt idx="23">
                  <c:v>5.35</c:v>
                </c:pt>
                <c:pt idx="24">
                  <c:v>6.17</c:v>
                </c:pt>
                <c:pt idx="25">
                  <c:v>10.84</c:v>
                </c:pt>
                <c:pt idx="26">
                  <c:v>6.26</c:v>
                </c:pt>
                <c:pt idx="27">
                  <c:v>5.03</c:v>
                </c:pt>
                <c:pt idx="28">
                  <c:v>5.02</c:v>
                </c:pt>
                <c:pt idx="29">
                  <c:v>4.87</c:v>
                </c:pt>
                <c:pt idx="30">
                  <c:v>5.14</c:v>
                </c:pt>
                <c:pt idx="31">
                  <c:v>4.96</c:v>
                </c:pt>
                <c:pt idx="32">
                  <c:v>5.28</c:v>
                </c:pt>
                <c:pt idx="33">
                  <c:v>4.84</c:v>
                </c:pt>
                <c:pt idx="34">
                  <c:v>5.09</c:v>
                </c:pt>
                <c:pt idx="35">
                  <c:v>5.2</c:v>
                </c:pt>
                <c:pt idx="36">
                  <c:v>5.71</c:v>
                </c:pt>
                <c:pt idx="37">
                  <c:v>11.06</c:v>
                </c:pt>
                <c:pt idx="38">
                  <c:v>5.25</c:v>
                </c:pt>
                <c:pt idx="39">
                  <c:v>5.31</c:v>
                </c:pt>
                <c:pt idx="40">
                  <c:v>5.1</c:v>
                </c:pt>
                <c:pt idx="41">
                  <c:v>5.02</c:v>
                </c:pt>
                <c:pt idx="42">
                  <c:v>5.15</c:v>
                </c:pt>
                <c:pt idx="43">
                  <c:v>5.11</c:v>
                </c:pt>
                <c:pt idx="44">
                  <c:v>5.38</c:v>
                </c:pt>
                <c:pt idx="45">
                  <c:v>5.03</c:v>
                </c:pt>
                <c:pt idx="46">
                  <c:v>5.2</c:v>
                </c:pt>
                <c:pt idx="47">
                  <c:v>5.17</c:v>
                </c:pt>
                <c:pt idx="48">
                  <c:v>7.17</c:v>
                </c:pt>
                <c:pt idx="49">
                  <c:v>17.46</c:v>
                </c:pt>
                <c:pt idx="50">
                  <c:v>11.0</c:v>
                </c:pt>
                <c:pt idx="51">
                  <c:v>5.37</c:v>
                </c:pt>
                <c:pt idx="52">
                  <c:v>5.12</c:v>
                </c:pt>
                <c:pt idx="53">
                  <c:v>5.15</c:v>
                </c:pt>
                <c:pt idx="54">
                  <c:v>5.04</c:v>
                </c:pt>
                <c:pt idx="55">
                  <c:v>5.01</c:v>
                </c:pt>
                <c:pt idx="56">
                  <c:v>5.17</c:v>
                </c:pt>
                <c:pt idx="57">
                  <c:v>5.26</c:v>
                </c:pt>
                <c:pt idx="58">
                  <c:v>5.15</c:v>
                </c:pt>
                <c:pt idx="59">
                  <c:v>5.3</c:v>
                </c:pt>
                <c:pt idx="60">
                  <c:v>5.77</c:v>
                </c:pt>
                <c:pt idx="61">
                  <c:v>11.8</c:v>
                </c:pt>
                <c:pt idx="62">
                  <c:v>5.54</c:v>
                </c:pt>
                <c:pt idx="63">
                  <c:v>5.67</c:v>
                </c:pt>
                <c:pt idx="64">
                  <c:v>4.94</c:v>
                </c:pt>
                <c:pt idx="65">
                  <c:v>5.15</c:v>
                </c:pt>
                <c:pt idx="66">
                  <c:v>4.73</c:v>
                </c:pt>
                <c:pt idx="67">
                  <c:v>5.15</c:v>
                </c:pt>
                <c:pt idx="68">
                  <c:v>5.32</c:v>
                </c:pt>
                <c:pt idx="69">
                  <c:v>5.21</c:v>
                </c:pt>
                <c:pt idx="70">
                  <c:v>5.19</c:v>
                </c:pt>
                <c:pt idx="71">
                  <c:v>5.2</c:v>
                </c:pt>
                <c:pt idx="72">
                  <c:v>5.59</c:v>
                </c:pt>
                <c:pt idx="73">
                  <c:v>12.93</c:v>
                </c:pt>
                <c:pt idx="74">
                  <c:v>5.12</c:v>
                </c:pt>
                <c:pt idx="75">
                  <c:v>5.55</c:v>
                </c:pt>
                <c:pt idx="76">
                  <c:v>5.11</c:v>
                </c:pt>
                <c:pt idx="77">
                  <c:v>5.26</c:v>
                </c:pt>
                <c:pt idx="78">
                  <c:v>5.04</c:v>
                </c:pt>
                <c:pt idx="79">
                  <c:v>5.12</c:v>
                </c:pt>
                <c:pt idx="80">
                  <c:v>5.37</c:v>
                </c:pt>
                <c:pt idx="81">
                  <c:v>5.33</c:v>
                </c:pt>
                <c:pt idx="82">
                  <c:v>5.04</c:v>
                </c:pt>
                <c:pt idx="83">
                  <c:v>5.14</c:v>
                </c:pt>
                <c:pt idx="84">
                  <c:v>5.5</c:v>
                </c:pt>
                <c:pt idx="85">
                  <c:v>11.3</c:v>
                </c:pt>
                <c:pt idx="86">
                  <c:v>5.89</c:v>
                </c:pt>
                <c:pt idx="87">
                  <c:v>5.17</c:v>
                </c:pt>
                <c:pt idx="88">
                  <c:v>4.81</c:v>
                </c:pt>
                <c:pt idx="89">
                  <c:v>5.28</c:v>
                </c:pt>
                <c:pt idx="90">
                  <c:v>4.9</c:v>
                </c:pt>
                <c:pt idx="91">
                  <c:v>5.1</c:v>
                </c:pt>
                <c:pt idx="92">
                  <c:v>5.26</c:v>
                </c:pt>
                <c:pt idx="93">
                  <c:v>5.57</c:v>
                </c:pt>
                <c:pt idx="94">
                  <c:v>4.97</c:v>
                </c:pt>
                <c:pt idx="95">
                  <c:v>5.13</c:v>
                </c:pt>
                <c:pt idx="96">
                  <c:v>6.65</c:v>
                </c:pt>
                <c:pt idx="97">
                  <c:v>15.76</c:v>
                </c:pt>
                <c:pt idx="98">
                  <c:v>10.22</c:v>
                </c:pt>
                <c:pt idx="99">
                  <c:v>5.76</c:v>
                </c:pt>
                <c:pt idx="100">
                  <c:v>5.62</c:v>
                </c:pt>
                <c:pt idx="101">
                  <c:v>5.08</c:v>
                </c:pt>
                <c:pt idx="102">
                  <c:v>5.13</c:v>
                </c:pt>
                <c:pt idx="103">
                  <c:v>5.32</c:v>
                </c:pt>
                <c:pt idx="104">
                  <c:v>5.68</c:v>
                </c:pt>
                <c:pt idx="105">
                  <c:v>5.18</c:v>
                </c:pt>
                <c:pt idx="106">
                  <c:v>5.3</c:v>
                </c:pt>
                <c:pt idx="107">
                  <c:v>5.34</c:v>
                </c:pt>
                <c:pt idx="108">
                  <c:v>6.19</c:v>
                </c:pt>
                <c:pt idx="109">
                  <c:v>11.39</c:v>
                </c:pt>
                <c:pt idx="110">
                  <c:v>5.9</c:v>
                </c:pt>
                <c:pt idx="111">
                  <c:v>5.48</c:v>
                </c:pt>
                <c:pt idx="112">
                  <c:v>5.32</c:v>
                </c:pt>
                <c:pt idx="113">
                  <c:v>5.14</c:v>
                </c:pt>
                <c:pt idx="114">
                  <c:v>5.4</c:v>
                </c:pt>
                <c:pt idx="115">
                  <c:v>5.33</c:v>
                </c:pt>
                <c:pt idx="116">
                  <c:v>5.87</c:v>
                </c:pt>
                <c:pt idx="117">
                  <c:v>5.4</c:v>
                </c:pt>
                <c:pt idx="118">
                  <c:v>5.19</c:v>
                </c:pt>
                <c:pt idx="119">
                  <c:v>5.01</c:v>
                </c:pt>
                <c:pt idx="120">
                  <c:v>5.46</c:v>
                </c:pt>
                <c:pt idx="121">
                  <c:v>11.06</c:v>
                </c:pt>
                <c:pt idx="122">
                  <c:v>5.29</c:v>
                </c:pt>
                <c:pt idx="123">
                  <c:v>5.49</c:v>
                </c:pt>
                <c:pt idx="124">
                  <c:v>5.3</c:v>
                </c:pt>
                <c:pt idx="125">
                  <c:v>5.13</c:v>
                </c:pt>
                <c:pt idx="126">
                  <c:v>4.9</c:v>
                </c:pt>
                <c:pt idx="127">
                  <c:v>5.25</c:v>
                </c:pt>
                <c:pt idx="128">
                  <c:v>5.5</c:v>
                </c:pt>
                <c:pt idx="129">
                  <c:v>5.06</c:v>
                </c:pt>
                <c:pt idx="130">
                  <c:v>4.88</c:v>
                </c:pt>
                <c:pt idx="131">
                  <c:v>5.22</c:v>
                </c:pt>
                <c:pt idx="132">
                  <c:v>5.62</c:v>
                </c:pt>
                <c:pt idx="133">
                  <c:v>12.38</c:v>
                </c:pt>
                <c:pt idx="134">
                  <c:v>5.66</c:v>
                </c:pt>
                <c:pt idx="135">
                  <c:v>5.47</c:v>
                </c:pt>
                <c:pt idx="136">
                  <c:v>4.91</c:v>
                </c:pt>
                <c:pt idx="137">
                  <c:v>5.08</c:v>
                </c:pt>
                <c:pt idx="138">
                  <c:v>5.04</c:v>
                </c:pt>
                <c:pt idx="139">
                  <c:v>5.48</c:v>
                </c:pt>
                <c:pt idx="140">
                  <c:v>5.14</c:v>
                </c:pt>
                <c:pt idx="141">
                  <c:v>5.15</c:v>
                </c:pt>
                <c:pt idx="142">
                  <c:v>5.09</c:v>
                </c:pt>
                <c:pt idx="143">
                  <c:v>5.12</c:v>
                </c:pt>
                <c:pt idx="144">
                  <c:v>6.62</c:v>
                </c:pt>
                <c:pt idx="145">
                  <c:v>15.71</c:v>
                </c:pt>
                <c:pt idx="146">
                  <c:v>11.23</c:v>
                </c:pt>
                <c:pt idx="147">
                  <c:v>5.79</c:v>
                </c:pt>
                <c:pt idx="148">
                  <c:v>5.72</c:v>
                </c:pt>
                <c:pt idx="149">
                  <c:v>5.07</c:v>
                </c:pt>
                <c:pt idx="150">
                  <c:v>5.35</c:v>
                </c:pt>
                <c:pt idx="151">
                  <c:v>5.61</c:v>
                </c:pt>
                <c:pt idx="152">
                  <c:v>5.52</c:v>
                </c:pt>
                <c:pt idx="153">
                  <c:v>5.5</c:v>
                </c:pt>
                <c:pt idx="154">
                  <c:v>5.1</c:v>
                </c:pt>
              </c:numCache>
            </c:numRef>
          </c:yVal>
        </c:ser>
        <c:ser>
          <c:idx val="7"/>
          <c:order val="7"/>
          <c:smooth val="0"/>
          <c:tx>
            <c:strRef>
              <c:f>Sheet1!$I$1</c:f>
              <c:strCache>
                <c:ptCount val="1"/>
                <c:pt idx="0">
                  <c:v>sapqas01</c:v>
                </c:pt>
              </c:strCache>
            </c:strRef>
          </c:tx>
          <c:marker>
            <c:symbol val="none"/>
          </c:marker>
          <c:spPr>
            <a:ln>
              <a:solidFill>
                <a:srgbClr val="754c24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Sheet1!$I$2:$I$156</c:f>
              <c:numCache>
                <c:ptCount val="155"/>
                <c:pt idx="0">
                  <c:v>1086.23</c:v>
                </c:pt>
                <c:pt idx="1">
                  <c:v>662.11</c:v>
                </c:pt>
                <c:pt idx="2">
                  <c:v>570.75</c:v>
                </c:pt>
                <c:pt idx="3">
                  <c:v>614.27</c:v>
                </c:pt>
                <c:pt idx="4">
                  <c:v>521.66</c:v>
                </c:pt>
                <c:pt idx="5">
                  <c:v>107.76</c:v>
                </c:pt>
                <c:pt idx="6">
                  <c:v>51.37</c:v>
                </c:pt>
                <c:pt idx="7">
                  <c:v>13.42</c:v>
                </c:pt>
                <c:pt idx="8">
                  <c:v>33.71</c:v>
                </c:pt>
                <c:pt idx="9">
                  <c:v>49.78</c:v>
                </c:pt>
                <c:pt idx="10">
                  <c:v>34.95</c:v>
                </c:pt>
                <c:pt idx="11">
                  <c:v>11.85</c:v>
                </c:pt>
                <c:pt idx="12">
                  <c:v>27.16</c:v>
                </c:pt>
                <c:pt idx="13">
                  <c:v>16.78</c:v>
                </c:pt>
                <c:pt idx="14">
                  <c:v>15.55</c:v>
                </c:pt>
                <c:pt idx="15">
                  <c:v>22.0</c:v>
                </c:pt>
                <c:pt idx="16">
                  <c:v>109.05</c:v>
                </c:pt>
                <c:pt idx="17">
                  <c:v>557.62</c:v>
                </c:pt>
                <c:pt idx="18">
                  <c:v>525.3</c:v>
                </c:pt>
                <c:pt idx="19">
                  <c:v>528.8</c:v>
                </c:pt>
                <c:pt idx="20">
                  <c:v>526.41</c:v>
                </c:pt>
                <c:pt idx="21">
                  <c:v>371.1</c:v>
                </c:pt>
                <c:pt idx="22">
                  <c:v>30.98</c:v>
                </c:pt>
                <c:pt idx="23">
                  <c:v>15.72</c:v>
                </c:pt>
                <c:pt idx="24">
                  <c:v>21.92</c:v>
                </c:pt>
                <c:pt idx="25">
                  <c:v>16.73</c:v>
                </c:pt>
                <c:pt idx="26">
                  <c:v>10.52</c:v>
                </c:pt>
                <c:pt idx="27">
                  <c:v>22.04</c:v>
                </c:pt>
                <c:pt idx="28">
                  <c:v>12.15</c:v>
                </c:pt>
                <c:pt idx="29">
                  <c:v>12.78</c:v>
                </c:pt>
                <c:pt idx="30">
                  <c:v>22.94</c:v>
                </c:pt>
                <c:pt idx="31">
                  <c:v>11.92</c:v>
                </c:pt>
                <c:pt idx="32">
                  <c:v>13.9</c:v>
                </c:pt>
                <c:pt idx="33">
                  <c:v>51.35</c:v>
                </c:pt>
                <c:pt idx="34">
                  <c:v>15.55</c:v>
                </c:pt>
                <c:pt idx="35">
                  <c:v>13.15</c:v>
                </c:pt>
                <c:pt idx="36">
                  <c:v>529.6</c:v>
                </c:pt>
                <c:pt idx="37">
                  <c:v>560.88</c:v>
                </c:pt>
                <c:pt idx="38">
                  <c:v>542.86</c:v>
                </c:pt>
                <c:pt idx="39">
                  <c:v>565.54</c:v>
                </c:pt>
                <c:pt idx="40">
                  <c:v>524.76</c:v>
                </c:pt>
                <c:pt idx="41">
                  <c:v>577.99</c:v>
                </c:pt>
                <c:pt idx="42">
                  <c:v>542.42</c:v>
                </c:pt>
                <c:pt idx="43">
                  <c:v>521.24</c:v>
                </c:pt>
                <c:pt idx="44">
                  <c:v>472.99</c:v>
                </c:pt>
                <c:pt idx="45">
                  <c:v>311.32</c:v>
                </c:pt>
                <c:pt idx="46">
                  <c:v>38.56</c:v>
                </c:pt>
                <c:pt idx="47">
                  <c:v>16.15</c:v>
                </c:pt>
                <c:pt idx="48">
                  <c:v>289.71</c:v>
                </c:pt>
                <c:pt idx="49">
                  <c:v>50.22</c:v>
                </c:pt>
                <c:pt idx="50">
                  <c:v>15.88</c:v>
                </c:pt>
                <c:pt idx="51">
                  <c:v>21.37</c:v>
                </c:pt>
                <c:pt idx="52">
                  <c:v>14.36</c:v>
                </c:pt>
                <c:pt idx="53">
                  <c:v>12.89</c:v>
                </c:pt>
                <c:pt idx="54">
                  <c:v>21.56</c:v>
                </c:pt>
                <c:pt idx="55">
                  <c:v>15.12</c:v>
                </c:pt>
                <c:pt idx="56">
                  <c:v>15.39</c:v>
                </c:pt>
                <c:pt idx="57">
                  <c:v>50.85</c:v>
                </c:pt>
                <c:pt idx="58">
                  <c:v>78.71</c:v>
                </c:pt>
                <c:pt idx="59">
                  <c:v>17.25</c:v>
                </c:pt>
                <c:pt idx="60">
                  <c:v>34.95</c:v>
                </c:pt>
                <c:pt idx="61">
                  <c:v>16.46</c:v>
                </c:pt>
                <c:pt idx="62">
                  <c:v>16.57</c:v>
                </c:pt>
                <c:pt idx="63">
                  <c:v>24.06</c:v>
                </c:pt>
                <c:pt idx="64">
                  <c:v>14.94</c:v>
                </c:pt>
                <c:pt idx="65">
                  <c:v>12.58</c:v>
                </c:pt>
                <c:pt idx="66">
                  <c:v>22.68</c:v>
                </c:pt>
                <c:pt idx="67">
                  <c:v>13.42</c:v>
                </c:pt>
                <c:pt idx="68">
                  <c:v>13.85</c:v>
                </c:pt>
                <c:pt idx="69">
                  <c:v>52.79</c:v>
                </c:pt>
                <c:pt idx="70">
                  <c:v>18.41</c:v>
                </c:pt>
                <c:pt idx="71">
                  <c:v>20.7</c:v>
                </c:pt>
                <c:pt idx="72">
                  <c:v>522.79</c:v>
                </c:pt>
                <c:pt idx="73">
                  <c:v>520.26</c:v>
                </c:pt>
                <c:pt idx="74">
                  <c:v>534.6</c:v>
                </c:pt>
                <c:pt idx="75">
                  <c:v>571.32</c:v>
                </c:pt>
                <c:pt idx="76">
                  <c:v>530.77</c:v>
                </c:pt>
                <c:pt idx="77">
                  <c:v>529.25</c:v>
                </c:pt>
                <c:pt idx="78">
                  <c:v>511.36</c:v>
                </c:pt>
                <c:pt idx="79">
                  <c:v>513.29</c:v>
                </c:pt>
                <c:pt idx="80">
                  <c:v>348.71</c:v>
                </c:pt>
                <c:pt idx="81">
                  <c:v>283.69</c:v>
                </c:pt>
                <c:pt idx="82">
                  <c:v>27.13</c:v>
                </c:pt>
                <c:pt idx="83">
                  <c:v>12.98</c:v>
                </c:pt>
                <c:pt idx="84">
                  <c:v>24.54</c:v>
                </c:pt>
                <c:pt idx="85">
                  <c:v>15.08</c:v>
                </c:pt>
                <c:pt idx="86">
                  <c:v>14.4</c:v>
                </c:pt>
                <c:pt idx="87">
                  <c:v>22.2</c:v>
                </c:pt>
                <c:pt idx="88">
                  <c:v>14.82</c:v>
                </c:pt>
                <c:pt idx="89">
                  <c:v>12.92</c:v>
                </c:pt>
                <c:pt idx="90">
                  <c:v>23.41</c:v>
                </c:pt>
                <c:pt idx="91">
                  <c:v>13.68</c:v>
                </c:pt>
                <c:pt idx="92">
                  <c:v>11.25</c:v>
                </c:pt>
                <c:pt idx="93">
                  <c:v>52.82</c:v>
                </c:pt>
                <c:pt idx="94">
                  <c:v>17.76</c:v>
                </c:pt>
                <c:pt idx="95">
                  <c:v>13.19</c:v>
                </c:pt>
                <c:pt idx="96">
                  <c:v>439.89</c:v>
                </c:pt>
                <c:pt idx="97">
                  <c:v>302.47</c:v>
                </c:pt>
                <c:pt idx="98">
                  <c:v>288.06</c:v>
                </c:pt>
                <c:pt idx="99">
                  <c:v>328.26</c:v>
                </c:pt>
                <c:pt idx="100">
                  <c:v>245.57</c:v>
                </c:pt>
                <c:pt idx="101">
                  <c:v>25.34</c:v>
                </c:pt>
                <c:pt idx="102">
                  <c:v>27.45</c:v>
                </c:pt>
                <c:pt idx="103">
                  <c:v>12.38</c:v>
                </c:pt>
                <c:pt idx="104">
                  <c:v>15.88</c:v>
                </c:pt>
                <c:pt idx="105">
                  <c:v>51.93</c:v>
                </c:pt>
                <c:pt idx="106">
                  <c:v>15.33</c:v>
                </c:pt>
                <c:pt idx="107">
                  <c:v>12.77</c:v>
                </c:pt>
                <c:pt idx="108">
                  <c:v>45.35</c:v>
                </c:pt>
                <c:pt idx="109">
                  <c:v>16.73</c:v>
                </c:pt>
                <c:pt idx="110">
                  <c:v>29.77</c:v>
                </c:pt>
                <c:pt idx="111">
                  <c:v>22.13</c:v>
                </c:pt>
                <c:pt idx="112">
                  <c:v>33.37</c:v>
                </c:pt>
                <c:pt idx="113">
                  <c:v>15.06</c:v>
                </c:pt>
                <c:pt idx="114">
                  <c:v>19.17</c:v>
                </c:pt>
                <c:pt idx="115">
                  <c:v>13.94</c:v>
                </c:pt>
                <c:pt idx="116">
                  <c:v>14.24</c:v>
                </c:pt>
                <c:pt idx="117">
                  <c:v>71.06</c:v>
                </c:pt>
                <c:pt idx="118">
                  <c:v>13.75</c:v>
                </c:pt>
                <c:pt idx="119">
                  <c:v>13.27</c:v>
                </c:pt>
                <c:pt idx="120">
                  <c:v>292.2</c:v>
                </c:pt>
                <c:pt idx="121">
                  <c:v>314.55</c:v>
                </c:pt>
                <c:pt idx="122">
                  <c:v>318.01</c:v>
                </c:pt>
                <c:pt idx="123">
                  <c:v>312.92</c:v>
                </c:pt>
                <c:pt idx="124">
                  <c:v>224.68</c:v>
                </c:pt>
                <c:pt idx="125">
                  <c:v>26.45</c:v>
                </c:pt>
                <c:pt idx="126">
                  <c:v>24.06</c:v>
                </c:pt>
                <c:pt idx="127">
                  <c:v>15.93</c:v>
                </c:pt>
                <c:pt idx="128">
                  <c:v>12.19</c:v>
                </c:pt>
                <c:pt idx="129">
                  <c:v>51.31</c:v>
                </c:pt>
                <c:pt idx="130">
                  <c:v>15.28</c:v>
                </c:pt>
                <c:pt idx="131">
                  <c:v>14.49</c:v>
                </c:pt>
                <c:pt idx="132">
                  <c:v>23.32</c:v>
                </c:pt>
                <c:pt idx="133">
                  <c:v>14.34</c:v>
                </c:pt>
                <c:pt idx="134">
                  <c:v>12.92</c:v>
                </c:pt>
                <c:pt idx="135">
                  <c:v>20.9</c:v>
                </c:pt>
                <c:pt idx="136">
                  <c:v>12.15</c:v>
                </c:pt>
                <c:pt idx="137">
                  <c:v>13.05</c:v>
                </c:pt>
                <c:pt idx="138">
                  <c:v>23.4</c:v>
                </c:pt>
                <c:pt idx="139">
                  <c:v>13.37</c:v>
                </c:pt>
                <c:pt idx="140">
                  <c:v>58.62</c:v>
                </c:pt>
                <c:pt idx="141">
                  <c:v>60.74</c:v>
                </c:pt>
                <c:pt idx="142">
                  <c:v>22.11</c:v>
                </c:pt>
                <c:pt idx="143">
                  <c:v>227.17</c:v>
                </c:pt>
                <c:pt idx="144">
                  <c:v>683.72</c:v>
                </c:pt>
                <c:pt idx="145">
                  <c:v>672.22</c:v>
                </c:pt>
                <c:pt idx="146">
                  <c:v>1188.53</c:v>
                </c:pt>
                <c:pt idx="147">
                  <c:v>675.47</c:v>
                </c:pt>
                <c:pt idx="148">
                  <c:v>949.91</c:v>
                </c:pt>
                <c:pt idx="149">
                  <c:v>1015.19</c:v>
                </c:pt>
                <c:pt idx="150">
                  <c:v>1010.6</c:v>
                </c:pt>
                <c:pt idx="151">
                  <c:v>1070.65</c:v>
                </c:pt>
                <c:pt idx="152">
                  <c:v>1168.09</c:v>
                </c:pt>
                <c:pt idx="153">
                  <c:v>1167.99</c:v>
                </c:pt>
                <c:pt idx="154">
                  <c:v>1188.41</c:v>
                </c:pt>
              </c:numCache>
            </c:numRef>
          </c:yVal>
        </c:ser>
        <c:ser>
          <c:idx val="8"/>
          <c:order val="8"/>
          <c:smooth val="0"/>
          <c:tx>
            <c:strRef>
              <c:f>Sheet1!$J$1</c:f>
              <c:strCache>
                <c:ptCount val="1"/>
                <c:pt idx="0">
                  <c:v>sapsb</c:v>
                </c:pt>
              </c:strCache>
            </c:strRef>
          </c:tx>
          <c:marker>
            <c:symbol val="none"/>
          </c:marker>
          <c:spPr>
            <a:ln>
              <a:solidFill>
                <a:srgbClr val="4dff4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Sheet1!$J$2:$J$156</c:f>
              <c:numCache>
                <c:ptCount val="155"/>
                <c:pt idx="0">
                  <c:v>506.65</c:v>
                </c:pt>
                <c:pt idx="1">
                  <c:v>469.61</c:v>
                </c:pt>
                <c:pt idx="2">
                  <c:v>394.99</c:v>
                </c:pt>
                <c:pt idx="3">
                  <c:v>504.9</c:v>
                </c:pt>
                <c:pt idx="4">
                  <c:v>279.19</c:v>
                </c:pt>
                <c:pt idx="5">
                  <c:v>758.61</c:v>
                </c:pt>
                <c:pt idx="6">
                  <c:v>574.63</c:v>
                </c:pt>
                <c:pt idx="7">
                  <c:v>43.19</c:v>
                </c:pt>
                <c:pt idx="8">
                  <c:v>35.54</c:v>
                </c:pt>
                <c:pt idx="9">
                  <c:v>32.08</c:v>
                </c:pt>
                <c:pt idx="10">
                  <c:v>42.29</c:v>
                </c:pt>
                <c:pt idx="11">
                  <c:v>5.53</c:v>
                </c:pt>
                <c:pt idx="12">
                  <c:v>21.73</c:v>
                </c:pt>
                <c:pt idx="13">
                  <c:v>31.1</c:v>
                </c:pt>
                <c:pt idx="14">
                  <c:v>22.84</c:v>
                </c:pt>
                <c:pt idx="15">
                  <c:v>13.89</c:v>
                </c:pt>
                <c:pt idx="16">
                  <c:v>12.06</c:v>
                </c:pt>
                <c:pt idx="17">
                  <c:v>6.09</c:v>
                </c:pt>
                <c:pt idx="18">
                  <c:v>10.78</c:v>
                </c:pt>
                <c:pt idx="19">
                  <c:v>12.19</c:v>
                </c:pt>
                <c:pt idx="20">
                  <c:v>6.41</c:v>
                </c:pt>
                <c:pt idx="21">
                  <c:v>57.34</c:v>
                </c:pt>
                <c:pt idx="22">
                  <c:v>14.86</c:v>
                </c:pt>
                <c:pt idx="23">
                  <c:v>6.02</c:v>
                </c:pt>
                <c:pt idx="24">
                  <c:v>13.59</c:v>
                </c:pt>
                <c:pt idx="25">
                  <c:v>16.08</c:v>
                </c:pt>
                <c:pt idx="26">
                  <c:v>5.08</c:v>
                </c:pt>
                <c:pt idx="27">
                  <c:v>7.75</c:v>
                </c:pt>
                <c:pt idx="28">
                  <c:v>12.03</c:v>
                </c:pt>
                <c:pt idx="29">
                  <c:v>6.25</c:v>
                </c:pt>
                <c:pt idx="30">
                  <c:v>10.32</c:v>
                </c:pt>
                <c:pt idx="31">
                  <c:v>12.06</c:v>
                </c:pt>
                <c:pt idx="32">
                  <c:v>6.0</c:v>
                </c:pt>
                <c:pt idx="33">
                  <c:v>32.31</c:v>
                </c:pt>
                <c:pt idx="34">
                  <c:v>12.99</c:v>
                </c:pt>
                <c:pt idx="35">
                  <c:v>5.66</c:v>
                </c:pt>
                <c:pt idx="36">
                  <c:v>14.36</c:v>
                </c:pt>
                <c:pt idx="37">
                  <c:v>14.23</c:v>
                </c:pt>
                <c:pt idx="38">
                  <c:v>5.54</c:v>
                </c:pt>
                <c:pt idx="39">
                  <c:v>8.99</c:v>
                </c:pt>
                <c:pt idx="40">
                  <c:v>12.87</c:v>
                </c:pt>
                <c:pt idx="41">
                  <c:v>6.06</c:v>
                </c:pt>
                <c:pt idx="42">
                  <c:v>9.95</c:v>
                </c:pt>
                <c:pt idx="43">
                  <c:v>13.22</c:v>
                </c:pt>
                <c:pt idx="44">
                  <c:v>5.76</c:v>
                </c:pt>
                <c:pt idx="45">
                  <c:v>32.03</c:v>
                </c:pt>
                <c:pt idx="46">
                  <c:v>13.45</c:v>
                </c:pt>
                <c:pt idx="47">
                  <c:v>5.71</c:v>
                </c:pt>
                <c:pt idx="48">
                  <c:v>13.92</c:v>
                </c:pt>
                <c:pt idx="49">
                  <c:v>100.12</c:v>
                </c:pt>
                <c:pt idx="50">
                  <c:v>14.18</c:v>
                </c:pt>
                <c:pt idx="51">
                  <c:v>7.85</c:v>
                </c:pt>
                <c:pt idx="52">
                  <c:v>12.38</c:v>
                </c:pt>
                <c:pt idx="53">
                  <c:v>6.32</c:v>
                </c:pt>
                <c:pt idx="54">
                  <c:v>10.62</c:v>
                </c:pt>
                <c:pt idx="55">
                  <c:v>12.48</c:v>
                </c:pt>
                <c:pt idx="56">
                  <c:v>5.72</c:v>
                </c:pt>
                <c:pt idx="57">
                  <c:v>32.03</c:v>
                </c:pt>
                <c:pt idx="58">
                  <c:v>14.75</c:v>
                </c:pt>
                <c:pt idx="59">
                  <c:v>5.65</c:v>
                </c:pt>
                <c:pt idx="60">
                  <c:v>15.07</c:v>
                </c:pt>
                <c:pt idx="61">
                  <c:v>14.09</c:v>
                </c:pt>
                <c:pt idx="62">
                  <c:v>5.9</c:v>
                </c:pt>
                <c:pt idx="63">
                  <c:v>8.41</c:v>
                </c:pt>
                <c:pt idx="64">
                  <c:v>12.34</c:v>
                </c:pt>
                <c:pt idx="65">
                  <c:v>5.85</c:v>
                </c:pt>
                <c:pt idx="66">
                  <c:v>10.72</c:v>
                </c:pt>
                <c:pt idx="67">
                  <c:v>12.32</c:v>
                </c:pt>
                <c:pt idx="68">
                  <c:v>6.58</c:v>
                </c:pt>
                <c:pt idx="69">
                  <c:v>33.93</c:v>
                </c:pt>
                <c:pt idx="70">
                  <c:v>14.77</c:v>
                </c:pt>
                <c:pt idx="71">
                  <c:v>5.8</c:v>
                </c:pt>
                <c:pt idx="72">
                  <c:v>13.43</c:v>
                </c:pt>
                <c:pt idx="73">
                  <c:v>15.72</c:v>
                </c:pt>
                <c:pt idx="74">
                  <c:v>6.82</c:v>
                </c:pt>
                <c:pt idx="75">
                  <c:v>7.69</c:v>
                </c:pt>
                <c:pt idx="76">
                  <c:v>12.17</c:v>
                </c:pt>
                <c:pt idx="77">
                  <c:v>6.16</c:v>
                </c:pt>
                <c:pt idx="78">
                  <c:v>10.27</c:v>
                </c:pt>
                <c:pt idx="79">
                  <c:v>11.69</c:v>
                </c:pt>
                <c:pt idx="80">
                  <c:v>5.85</c:v>
                </c:pt>
                <c:pt idx="81">
                  <c:v>32.44</c:v>
                </c:pt>
                <c:pt idx="82">
                  <c:v>13.13</c:v>
                </c:pt>
                <c:pt idx="83">
                  <c:v>5.56</c:v>
                </c:pt>
                <c:pt idx="84">
                  <c:v>14.92</c:v>
                </c:pt>
                <c:pt idx="85">
                  <c:v>14.74</c:v>
                </c:pt>
                <c:pt idx="86">
                  <c:v>5.8</c:v>
                </c:pt>
                <c:pt idx="87">
                  <c:v>7.87</c:v>
                </c:pt>
                <c:pt idx="88">
                  <c:v>12.82</c:v>
                </c:pt>
                <c:pt idx="89">
                  <c:v>5.28</c:v>
                </c:pt>
                <c:pt idx="90">
                  <c:v>10.22</c:v>
                </c:pt>
                <c:pt idx="91">
                  <c:v>11.36</c:v>
                </c:pt>
                <c:pt idx="92">
                  <c:v>5.95</c:v>
                </c:pt>
                <c:pt idx="93">
                  <c:v>31.98</c:v>
                </c:pt>
                <c:pt idx="94">
                  <c:v>13.77</c:v>
                </c:pt>
                <c:pt idx="95">
                  <c:v>6.25</c:v>
                </c:pt>
                <c:pt idx="96">
                  <c:v>13.88</c:v>
                </c:pt>
                <c:pt idx="97">
                  <c:v>85.21</c:v>
                </c:pt>
                <c:pt idx="98">
                  <c:v>10.95</c:v>
                </c:pt>
                <c:pt idx="99">
                  <c:v>8.27</c:v>
                </c:pt>
                <c:pt idx="100">
                  <c:v>14.5</c:v>
                </c:pt>
                <c:pt idx="101">
                  <c:v>17.24</c:v>
                </c:pt>
                <c:pt idx="102">
                  <c:v>10.51</c:v>
                </c:pt>
                <c:pt idx="103">
                  <c:v>12.06</c:v>
                </c:pt>
                <c:pt idx="104">
                  <c:v>5.8</c:v>
                </c:pt>
                <c:pt idx="105">
                  <c:v>32.45</c:v>
                </c:pt>
                <c:pt idx="106">
                  <c:v>12.99</c:v>
                </c:pt>
                <c:pt idx="107">
                  <c:v>5.69</c:v>
                </c:pt>
                <c:pt idx="108">
                  <c:v>13.97</c:v>
                </c:pt>
                <c:pt idx="109">
                  <c:v>15.0</c:v>
                </c:pt>
                <c:pt idx="110">
                  <c:v>5.79</c:v>
                </c:pt>
                <c:pt idx="111">
                  <c:v>8.45</c:v>
                </c:pt>
                <c:pt idx="112">
                  <c:v>13.49</c:v>
                </c:pt>
                <c:pt idx="113">
                  <c:v>7.82</c:v>
                </c:pt>
                <c:pt idx="114">
                  <c:v>41.97</c:v>
                </c:pt>
                <c:pt idx="115">
                  <c:v>12.74</c:v>
                </c:pt>
                <c:pt idx="116">
                  <c:v>36.0</c:v>
                </c:pt>
                <c:pt idx="117">
                  <c:v>37.46</c:v>
                </c:pt>
                <c:pt idx="118">
                  <c:v>15.55</c:v>
                </c:pt>
                <c:pt idx="119">
                  <c:v>32.53</c:v>
                </c:pt>
                <c:pt idx="120">
                  <c:v>13.97</c:v>
                </c:pt>
                <c:pt idx="121">
                  <c:v>14.05</c:v>
                </c:pt>
                <c:pt idx="122">
                  <c:v>5.83</c:v>
                </c:pt>
                <c:pt idx="123">
                  <c:v>8.65</c:v>
                </c:pt>
                <c:pt idx="124">
                  <c:v>12.24</c:v>
                </c:pt>
                <c:pt idx="125">
                  <c:v>6.0</c:v>
                </c:pt>
                <c:pt idx="126">
                  <c:v>10.15</c:v>
                </c:pt>
                <c:pt idx="127">
                  <c:v>11.98</c:v>
                </c:pt>
                <c:pt idx="128">
                  <c:v>5.93</c:v>
                </c:pt>
                <c:pt idx="129">
                  <c:v>32.66</c:v>
                </c:pt>
                <c:pt idx="130">
                  <c:v>14.02</c:v>
                </c:pt>
                <c:pt idx="131">
                  <c:v>9.59</c:v>
                </c:pt>
                <c:pt idx="132">
                  <c:v>11.66</c:v>
                </c:pt>
                <c:pt idx="133">
                  <c:v>13.55</c:v>
                </c:pt>
                <c:pt idx="134">
                  <c:v>6.4</c:v>
                </c:pt>
                <c:pt idx="135">
                  <c:v>7.55</c:v>
                </c:pt>
                <c:pt idx="136">
                  <c:v>12.14</c:v>
                </c:pt>
                <c:pt idx="137">
                  <c:v>6.61</c:v>
                </c:pt>
                <c:pt idx="138">
                  <c:v>10.42</c:v>
                </c:pt>
                <c:pt idx="139">
                  <c:v>11.98</c:v>
                </c:pt>
                <c:pt idx="140">
                  <c:v>5.71</c:v>
                </c:pt>
                <c:pt idx="141">
                  <c:v>30.47</c:v>
                </c:pt>
                <c:pt idx="142">
                  <c:v>13.65</c:v>
                </c:pt>
                <c:pt idx="143">
                  <c:v>5.63</c:v>
                </c:pt>
                <c:pt idx="144">
                  <c:v>14.33</c:v>
                </c:pt>
                <c:pt idx="145">
                  <c:v>56.6</c:v>
                </c:pt>
                <c:pt idx="146">
                  <c:v>12.54</c:v>
                </c:pt>
                <c:pt idx="147">
                  <c:v>7.42</c:v>
                </c:pt>
                <c:pt idx="148">
                  <c:v>14.79</c:v>
                </c:pt>
                <c:pt idx="149">
                  <c:v>5.99</c:v>
                </c:pt>
                <c:pt idx="150">
                  <c:v>10.09</c:v>
                </c:pt>
                <c:pt idx="151">
                  <c:v>12.4</c:v>
                </c:pt>
                <c:pt idx="152">
                  <c:v>6.14</c:v>
                </c:pt>
                <c:pt idx="153">
                  <c:v>34.35</c:v>
                </c:pt>
                <c:pt idx="154">
                  <c:v>13.03</c:v>
                </c:pt>
              </c:numCache>
            </c:numRef>
          </c:yVal>
        </c:ser>
        <c:ser>
          <c:idx val="9"/>
          <c:order val="9"/>
          <c:smooth val="0"/>
          <c:tx>
            <c:strRef>
              <c:f>Sheet1!$K$1</c:f>
              <c:strCache>
                <c:ptCount val="1"/>
                <c:pt idx="0">
                  <c:v>sjemcrpa01, sje...</c:v>
                </c:pt>
              </c:strCache>
            </c:strRef>
          </c:tx>
          <c:marker>
            <c:symbol val="none"/>
          </c:marker>
          <c:spPr>
            <a:ln>
              <a:solidFill>
                <a:srgbClr val="979797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Sheet1!$K$2:$K$156</c:f>
              <c:numCache>
                <c:ptCount val="155"/>
                <c:pt idx="0">
                  <c:v>3381.49</c:v>
                </c:pt>
                <c:pt idx="1">
                  <c:v>6035.64</c:v>
                </c:pt>
                <c:pt idx="2">
                  <c:v>5766.17</c:v>
                </c:pt>
                <c:pt idx="3">
                  <c:v>5220.84</c:v>
                </c:pt>
                <c:pt idx="4">
                  <c:v>3822.7</c:v>
                </c:pt>
                <c:pt idx="5">
                  <c:v>4192.86</c:v>
                </c:pt>
                <c:pt idx="6">
                  <c:v>5382.75</c:v>
                </c:pt>
                <c:pt idx="7">
                  <c:v>3743.63</c:v>
                </c:pt>
                <c:pt idx="8">
                  <c:v>4852.16</c:v>
                </c:pt>
                <c:pt idx="9">
                  <c:v>1509.17</c:v>
                </c:pt>
                <c:pt idx="10">
                  <c:v>2289.59</c:v>
                </c:pt>
                <c:pt idx="11">
                  <c:v>1764.11</c:v>
                </c:pt>
                <c:pt idx="12">
                  <c:v>1589.13</c:v>
                </c:pt>
                <c:pt idx="13">
                  <c:v>2751.29</c:v>
                </c:pt>
                <c:pt idx="14">
                  <c:v>1575.95</c:v>
                </c:pt>
                <c:pt idx="15">
                  <c:v>4124.66</c:v>
                </c:pt>
                <c:pt idx="16">
                  <c:v>5363.19</c:v>
                </c:pt>
                <c:pt idx="17">
                  <c:v>1550.26</c:v>
                </c:pt>
                <c:pt idx="18">
                  <c:v>5695.47</c:v>
                </c:pt>
                <c:pt idx="19">
                  <c:v>4900.37</c:v>
                </c:pt>
                <c:pt idx="20">
                  <c:v>4029.04</c:v>
                </c:pt>
                <c:pt idx="21">
                  <c:v>1744.58</c:v>
                </c:pt>
                <c:pt idx="22">
                  <c:v>3503.48</c:v>
                </c:pt>
                <c:pt idx="23">
                  <c:v>3162.42</c:v>
                </c:pt>
                <c:pt idx="24">
                  <c:v>2221.84</c:v>
                </c:pt>
                <c:pt idx="25">
                  <c:v>3603.64</c:v>
                </c:pt>
                <c:pt idx="26">
                  <c:v>3988.3</c:v>
                </c:pt>
                <c:pt idx="27">
                  <c:v>4639.12</c:v>
                </c:pt>
                <c:pt idx="28">
                  <c:v>5675.24</c:v>
                </c:pt>
                <c:pt idx="29">
                  <c:v>2491.04</c:v>
                </c:pt>
                <c:pt idx="30">
                  <c:v>3252.38</c:v>
                </c:pt>
                <c:pt idx="31">
                  <c:v>3843.02</c:v>
                </c:pt>
                <c:pt idx="32">
                  <c:v>4099.6</c:v>
                </c:pt>
                <c:pt idx="33">
                  <c:v>3571.57</c:v>
                </c:pt>
                <c:pt idx="34">
                  <c:v>5735.52</c:v>
                </c:pt>
                <c:pt idx="35">
                  <c:v>4424.64</c:v>
                </c:pt>
                <c:pt idx="36">
                  <c:v>2899.56</c:v>
                </c:pt>
                <c:pt idx="37">
                  <c:v>1277.39</c:v>
                </c:pt>
                <c:pt idx="38">
                  <c:v>3467.38</c:v>
                </c:pt>
                <c:pt idx="39">
                  <c:v>4786.73</c:v>
                </c:pt>
                <c:pt idx="40">
                  <c:v>5296.19</c:v>
                </c:pt>
                <c:pt idx="41">
                  <c:v>2756.33</c:v>
                </c:pt>
                <c:pt idx="42">
                  <c:v>3361.62</c:v>
                </c:pt>
                <c:pt idx="43">
                  <c:v>4286.79</c:v>
                </c:pt>
                <c:pt idx="44">
                  <c:v>4330.03</c:v>
                </c:pt>
                <c:pt idx="45">
                  <c:v>3626.11</c:v>
                </c:pt>
                <c:pt idx="46">
                  <c:v>3709.77</c:v>
                </c:pt>
                <c:pt idx="47">
                  <c:v>3827.53</c:v>
                </c:pt>
                <c:pt idx="48">
                  <c:v>4613.37</c:v>
                </c:pt>
                <c:pt idx="49">
                  <c:v>4297.57</c:v>
                </c:pt>
                <c:pt idx="50">
                  <c:v>4489.2</c:v>
                </c:pt>
                <c:pt idx="51">
                  <c:v>4585.02</c:v>
                </c:pt>
                <c:pt idx="52">
                  <c:v>5105.3</c:v>
                </c:pt>
                <c:pt idx="53">
                  <c:v>1635.67</c:v>
                </c:pt>
                <c:pt idx="54">
                  <c:v>4252.61</c:v>
                </c:pt>
                <c:pt idx="55">
                  <c:v>4555.51</c:v>
                </c:pt>
                <c:pt idx="56">
                  <c:v>3702.38</c:v>
                </c:pt>
                <c:pt idx="57">
                  <c:v>4591.03</c:v>
                </c:pt>
                <c:pt idx="58">
                  <c:v>3148.16</c:v>
                </c:pt>
                <c:pt idx="59">
                  <c:v>4974.67</c:v>
                </c:pt>
                <c:pt idx="60">
                  <c:v>4815.58</c:v>
                </c:pt>
                <c:pt idx="61">
                  <c:v>3371.24</c:v>
                </c:pt>
                <c:pt idx="62">
                  <c:v>1767.12</c:v>
                </c:pt>
                <c:pt idx="63">
                  <c:v>4265.2</c:v>
                </c:pt>
                <c:pt idx="64">
                  <c:v>5628.17</c:v>
                </c:pt>
                <c:pt idx="65">
                  <c:v>4878.69</c:v>
                </c:pt>
                <c:pt idx="66">
                  <c:v>4757.61</c:v>
                </c:pt>
                <c:pt idx="67">
                  <c:v>4160.02</c:v>
                </c:pt>
                <c:pt idx="68">
                  <c:v>1724.41</c:v>
                </c:pt>
                <c:pt idx="69">
                  <c:v>2987.17</c:v>
                </c:pt>
                <c:pt idx="70">
                  <c:v>4734.78</c:v>
                </c:pt>
                <c:pt idx="71">
                  <c:v>4788.11</c:v>
                </c:pt>
                <c:pt idx="72">
                  <c:v>5678.85</c:v>
                </c:pt>
                <c:pt idx="73">
                  <c:v>3512.09</c:v>
                </c:pt>
                <c:pt idx="74">
                  <c:v>6081.28</c:v>
                </c:pt>
                <c:pt idx="75">
                  <c:v>6841.32</c:v>
                </c:pt>
                <c:pt idx="76">
                  <c:v>7395.01</c:v>
                </c:pt>
                <c:pt idx="77">
                  <c:v>2546.54</c:v>
                </c:pt>
                <c:pt idx="78">
                  <c:v>3958.37</c:v>
                </c:pt>
                <c:pt idx="79">
                  <c:v>5448.55</c:v>
                </c:pt>
                <c:pt idx="80">
                  <c:v>6727.12</c:v>
                </c:pt>
                <c:pt idx="81">
                  <c:v>7321.34</c:v>
                </c:pt>
                <c:pt idx="82">
                  <c:v>6229.11</c:v>
                </c:pt>
                <c:pt idx="83">
                  <c:v>4124.64</c:v>
                </c:pt>
                <c:pt idx="84">
                  <c:v>3956.39</c:v>
                </c:pt>
                <c:pt idx="85">
                  <c:v>3421.66</c:v>
                </c:pt>
                <c:pt idx="86">
                  <c:v>4605.73</c:v>
                </c:pt>
                <c:pt idx="87">
                  <c:v>5867.32</c:v>
                </c:pt>
                <c:pt idx="88">
                  <c:v>5602.91</c:v>
                </c:pt>
                <c:pt idx="89">
                  <c:v>5534.99</c:v>
                </c:pt>
                <c:pt idx="90">
                  <c:v>7373.96</c:v>
                </c:pt>
                <c:pt idx="91">
                  <c:v>6908.1</c:v>
                </c:pt>
                <c:pt idx="92">
                  <c:v>7343.23</c:v>
                </c:pt>
                <c:pt idx="93">
                  <c:v>4748.12</c:v>
                </c:pt>
                <c:pt idx="94">
                  <c:v>2512.64</c:v>
                </c:pt>
                <c:pt idx="95">
                  <c:v>2667.95</c:v>
                </c:pt>
                <c:pt idx="96">
                  <c:v>4353.69</c:v>
                </c:pt>
                <c:pt idx="97">
                  <c:v>5705.6</c:v>
                </c:pt>
                <c:pt idx="98">
                  <c:v>6224.42</c:v>
                </c:pt>
                <c:pt idx="99">
                  <c:v>6131.93</c:v>
                </c:pt>
                <c:pt idx="100">
                  <c:v>7117.81</c:v>
                </c:pt>
                <c:pt idx="101">
                  <c:v>6244.87</c:v>
                </c:pt>
                <c:pt idx="102">
                  <c:v>4844.44</c:v>
                </c:pt>
                <c:pt idx="103">
                  <c:v>5171.51</c:v>
                </c:pt>
                <c:pt idx="104">
                  <c:v>6021.35</c:v>
                </c:pt>
                <c:pt idx="105">
                  <c:v>6498.63</c:v>
                </c:pt>
                <c:pt idx="106">
                  <c:v>10032.7</c:v>
                </c:pt>
                <c:pt idx="107">
                  <c:v>10343.79</c:v>
                </c:pt>
                <c:pt idx="108">
                  <c:v>6021.8</c:v>
                </c:pt>
                <c:pt idx="109">
                  <c:v>7135.58</c:v>
                </c:pt>
                <c:pt idx="110">
                  <c:v>6778.37</c:v>
                </c:pt>
                <c:pt idx="111">
                  <c:v>7964.22</c:v>
                </c:pt>
                <c:pt idx="112">
                  <c:v>8783.28</c:v>
                </c:pt>
                <c:pt idx="113">
                  <c:v>7882.85</c:v>
                </c:pt>
                <c:pt idx="114">
                  <c:v>9679.63</c:v>
                </c:pt>
                <c:pt idx="115">
                  <c:v>7671.95</c:v>
                </c:pt>
                <c:pt idx="116">
                  <c:v>9042.31</c:v>
                </c:pt>
                <c:pt idx="117">
                  <c:v>8490.9</c:v>
                </c:pt>
                <c:pt idx="118">
                  <c:v>6250.96</c:v>
                </c:pt>
                <c:pt idx="119">
                  <c:v>2545.09</c:v>
                </c:pt>
                <c:pt idx="120">
                  <c:v>2168.76</c:v>
                </c:pt>
                <c:pt idx="121">
                  <c:v>6014.28</c:v>
                </c:pt>
                <c:pt idx="122">
                  <c:v>5381.89</c:v>
                </c:pt>
                <c:pt idx="123">
                  <c:v>5366.54</c:v>
                </c:pt>
                <c:pt idx="124">
                  <c:v>4342.23</c:v>
                </c:pt>
                <c:pt idx="125">
                  <c:v>4386.13</c:v>
                </c:pt>
                <c:pt idx="126">
                  <c:v>5051.37</c:v>
                </c:pt>
                <c:pt idx="127">
                  <c:v>2461.92</c:v>
                </c:pt>
                <c:pt idx="128">
                  <c:v>2169.82</c:v>
                </c:pt>
                <c:pt idx="129">
                  <c:v>3656.39</c:v>
                </c:pt>
                <c:pt idx="130">
                  <c:v>4591.4</c:v>
                </c:pt>
                <c:pt idx="131">
                  <c:v>1974.72</c:v>
                </c:pt>
                <c:pt idx="132">
                  <c:v>2081.13</c:v>
                </c:pt>
                <c:pt idx="133">
                  <c:v>1516.65</c:v>
                </c:pt>
                <c:pt idx="134">
                  <c:v>1500.3</c:v>
                </c:pt>
                <c:pt idx="135">
                  <c:v>2996.39</c:v>
                </c:pt>
                <c:pt idx="136">
                  <c:v>2642.33</c:v>
                </c:pt>
                <c:pt idx="137">
                  <c:v>2219.19</c:v>
                </c:pt>
                <c:pt idx="138">
                  <c:v>4534.96</c:v>
                </c:pt>
                <c:pt idx="139">
                  <c:v>2942.29</c:v>
                </c:pt>
                <c:pt idx="140">
                  <c:v>5061.29</c:v>
                </c:pt>
                <c:pt idx="141">
                  <c:v>3568.14</c:v>
                </c:pt>
                <c:pt idx="142">
                  <c:v>4484.32</c:v>
                </c:pt>
                <c:pt idx="143">
                  <c:v>1722.56</c:v>
                </c:pt>
                <c:pt idx="144">
                  <c:v>4031.08</c:v>
                </c:pt>
                <c:pt idx="145">
                  <c:v>5962.64</c:v>
                </c:pt>
                <c:pt idx="146">
                  <c:v>5426.45</c:v>
                </c:pt>
                <c:pt idx="147">
                  <c:v>4389.76</c:v>
                </c:pt>
                <c:pt idx="148">
                  <c:v>6034.55</c:v>
                </c:pt>
                <c:pt idx="149">
                  <c:v>3818.96</c:v>
                </c:pt>
                <c:pt idx="150">
                  <c:v>4558.94</c:v>
                </c:pt>
                <c:pt idx="151">
                  <c:v>5068.67</c:v>
                </c:pt>
                <c:pt idx="152">
                  <c:v>2868.97</c:v>
                </c:pt>
                <c:pt idx="153">
                  <c:v>4719.9</c:v>
                </c:pt>
                <c:pt idx="154">
                  <c:v>3905.7</c:v>
                </c:pt>
              </c:numCache>
            </c:numRef>
          </c:yVal>
        </c:ser>
        <c:ser>
          <c:idx val="10"/>
          <c:order val="10"/>
          <c:smooth val="0"/>
          <c:tx>
            <c:strRef>
              <c:f>Sheet1!$L$1</c:f>
              <c:strCache>
                <c:ptCount val="1"/>
                <c:pt idx="0">
                  <c:v>sjsqlqa10</c:v>
                </c:pt>
              </c:strCache>
            </c:strRef>
          </c:tx>
          <c:marker>
            <c:symbol val="none"/>
          </c:marker>
          <c:spPr>
            <a:ln>
              <a:solidFill>
                <a:srgbClr val="ffae3b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Sheet1!$L$2:$L$156</c:f>
              <c:numCache>
                <c:ptCount val="155"/>
                <c:pt idx="0">
                  <c:v>8.43</c:v>
                </c:pt>
                <c:pt idx="1">
                  <c:v>0.44</c:v>
                </c:pt>
                <c:pt idx="2">
                  <c:v>0.08</c:v>
                </c:pt>
                <c:pt idx="3">
                  <c:v>0.08</c:v>
                </c:pt>
                <c:pt idx="4">
                  <c:v>0.1</c:v>
                </c:pt>
                <c:pt idx="5">
                  <c:v>0.89</c:v>
                </c:pt>
                <c:pt idx="6">
                  <c:v>8.11</c:v>
                </c:pt>
                <c:pt idx="7">
                  <c:v>0.07</c:v>
                </c:pt>
                <c:pt idx="8">
                  <c:v>0.13</c:v>
                </c:pt>
                <c:pt idx="9">
                  <c:v>0.06</c:v>
                </c:pt>
                <c:pt idx="10">
                  <c:v>0.05</c:v>
                </c:pt>
                <c:pt idx="11">
                  <c:v>0.83</c:v>
                </c:pt>
                <c:pt idx="12">
                  <c:v>10.87</c:v>
                </c:pt>
                <c:pt idx="13">
                  <c:v>0.49</c:v>
                </c:pt>
                <c:pt idx="14">
                  <c:v>0.23</c:v>
                </c:pt>
                <c:pt idx="15">
                  <c:v>0.1</c:v>
                </c:pt>
                <c:pt idx="16">
                  <c:v>0.06</c:v>
                </c:pt>
                <c:pt idx="17">
                  <c:v>0.76</c:v>
                </c:pt>
                <c:pt idx="18">
                  <c:v>8.33</c:v>
                </c:pt>
                <c:pt idx="19">
                  <c:v>0.07</c:v>
                </c:pt>
                <c:pt idx="20">
                  <c:v>0.26</c:v>
                </c:pt>
                <c:pt idx="21">
                  <c:v>0.06</c:v>
                </c:pt>
                <c:pt idx="22">
                  <c:v>0.05</c:v>
                </c:pt>
                <c:pt idx="23">
                  <c:v>9.51</c:v>
                </c:pt>
                <c:pt idx="24">
                  <c:v>0.88</c:v>
                </c:pt>
                <c:pt idx="25">
                  <c:v>0.06</c:v>
                </c:pt>
                <c:pt idx="26">
                  <c:v>0.0</c:v>
                </c:pt>
                <c:pt idx="27">
                  <c:v>0.09</c:v>
                </c:pt>
                <c:pt idx="28">
                  <c:v>0.06</c:v>
                </c:pt>
                <c:pt idx="29">
                  <c:v>0.47</c:v>
                </c:pt>
                <c:pt idx="30">
                  <c:v>8.46</c:v>
                </c:pt>
                <c:pt idx="31">
                  <c:v>0.26</c:v>
                </c:pt>
                <c:pt idx="32">
                  <c:v>0.06</c:v>
                </c:pt>
                <c:pt idx="33">
                  <c:v>0.23</c:v>
                </c:pt>
                <c:pt idx="34">
                  <c:v>0.07</c:v>
                </c:pt>
                <c:pt idx="35">
                  <c:v>0.44</c:v>
                </c:pt>
                <c:pt idx="36">
                  <c:v>8.56</c:v>
                </c:pt>
                <c:pt idx="37">
                  <c:v>0.22</c:v>
                </c:pt>
                <c:pt idx="38">
                  <c:v>0.06</c:v>
                </c:pt>
                <c:pt idx="39">
                  <c:v>0.14</c:v>
                </c:pt>
                <c:pt idx="40">
                  <c:v>0.06</c:v>
                </c:pt>
                <c:pt idx="41">
                  <c:v>8.43</c:v>
                </c:pt>
                <c:pt idx="42">
                  <c:v>0.57</c:v>
                </c:pt>
                <c:pt idx="43">
                  <c:v>0.23</c:v>
                </c:pt>
                <c:pt idx="44">
                  <c:v>0.23</c:v>
                </c:pt>
                <c:pt idx="45">
                  <c:v>0.08</c:v>
                </c:pt>
                <c:pt idx="46">
                  <c:v>0.06</c:v>
                </c:pt>
                <c:pt idx="47">
                  <c:v>0.06</c:v>
                </c:pt>
                <c:pt idx="48">
                  <c:v>9.3</c:v>
                </c:pt>
                <c:pt idx="49">
                  <c:v>0.71</c:v>
                </c:pt>
                <c:pt idx="50">
                  <c:v>0.06</c:v>
                </c:pt>
                <c:pt idx="51">
                  <c:v>0.07</c:v>
                </c:pt>
                <c:pt idx="52">
                  <c:v>0.23</c:v>
                </c:pt>
                <c:pt idx="53">
                  <c:v>0.06</c:v>
                </c:pt>
                <c:pt idx="54">
                  <c:v>9.22</c:v>
                </c:pt>
                <c:pt idx="55">
                  <c:v>0.25</c:v>
                </c:pt>
                <c:pt idx="56">
                  <c:v>1.9</c:v>
                </c:pt>
                <c:pt idx="57">
                  <c:v>0.22</c:v>
                </c:pt>
                <c:pt idx="58">
                  <c:v>0.02</c:v>
                </c:pt>
                <c:pt idx="59">
                  <c:v>0.07</c:v>
                </c:pt>
                <c:pt idx="60">
                  <c:v>8.66</c:v>
                </c:pt>
                <c:pt idx="61">
                  <c:v>0.86</c:v>
                </c:pt>
                <c:pt idx="62">
                  <c:v>0.23</c:v>
                </c:pt>
                <c:pt idx="63">
                  <c:v>0.08</c:v>
                </c:pt>
                <c:pt idx="64">
                  <c:v>0.08</c:v>
                </c:pt>
                <c:pt idx="65">
                  <c:v>0.05</c:v>
                </c:pt>
                <c:pt idx="66">
                  <c:v>8.69</c:v>
                </c:pt>
                <c:pt idx="67">
                  <c:v>0.45</c:v>
                </c:pt>
                <c:pt idx="68">
                  <c:v>0.13</c:v>
                </c:pt>
                <c:pt idx="69">
                  <c:v>0.06</c:v>
                </c:pt>
                <c:pt idx="70">
                  <c:v>0.06</c:v>
                </c:pt>
                <c:pt idx="71">
                  <c:v>8.13</c:v>
                </c:pt>
                <c:pt idx="72">
                  <c:v>1.0</c:v>
                </c:pt>
                <c:pt idx="73">
                  <c:v>0.24</c:v>
                </c:pt>
                <c:pt idx="74">
                  <c:v>0.06</c:v>
                </c:pt>
                <c:pt idx="75">
                  <c:v>0.08</c:v>
                </c:pt>
                <c:pt idx="76">
                  <c:v>0.23</c:v>
                </c:pt>
                <c:pt idx="77">
                  <c:v>0.06</c:v>
                </c:pt>
                <c:pt idx="78">
                  <c:v>8.98</c:v>
                </c:pt>
                <c:pt idx="79">
                  <c:v>0.42</c:v>
                </c:pt>
                <c:pt idx="80">
                  <c:v>0.09</c:v>
                </c:pt>
                <c:pt idx="81">
                  <c:v>0.07</c:v>
                </c:pt>
                <c:pt idx="82">
                  <c:v>0.22</c:v>
                </c:pt>
                <c:pt idx="83">
                  <c:v>0.06</c:v>
                </c:pt>
                <c:pt idx="84">
                  <c:v>8.81</c:v>
                </c:pt>
                <c:pt idx="85">
                  <c:v>0.23</c:v>
                </c:pt>
                <c:pt idx="86">
                  <c:v>0.06</c:v>
                </c:pt>
                <c:pt idx="87">
                  <c:v>0.24</c:v>
                </c:pt>
                <c:pt idx="88">
                  <c:v>0.09</c:v>
                </c:pt>
                <c:pt idx="89">
                  <c:v>0.0</c:v>
                </c:pt>
                <c:pt idx="90">
                  <c:v>8.28</c:v>
                </c:pt>
                <c:pt idx="91">
                  <c:v>0.56</c:v>
                </c:pt>
                <c:pt idx="92">
                  <c:v>0.06</c:v>
                </c:pt>
                <c:pt idx="93">
                  <c:v>0.05</c:v>
                </c:pt>
                <c:pt idx="94">
                  <c:v>0.08</c:v>
                </c:pt>
                <c:pt idx="95">
                  <c:v>0.06</c:v>
                </c:pt>
                <c:pt idx="96">
                  <c:v>8.19</c:v>
                </c:pt>
                <c:pt idx="97">
                  <c:v>0.82</c:v>
                </c:pt>
                <c:pt idx="98">
                  <c:v>0.08</c:v>
                </c:pt>
                <c:pt idx="99">
                  <c:v>0.12</c:v>
                </c:pt>
                <c:pt idx="100">
                  <c:v>0.07</c:v>
                </c:pt>
                <c:pt idx="101">
                  <c:v>0.0</c:v>
                </c:pt>
                <c:pt idx="102">
                  <c:v>8.42</c:v>
                </c:pt>
                <c:pt idx="103">
                  <c:v>0.83</c:v>
                </c:pt>
                <c:pt idx="104">
                  <c:v>0.25</c:v>
                </c:pt>
                <c:pt idx="105">
                  <c:v>0.06</c:v>
                </c:pt>
                <c:pt idx="106">
                  <c:v>0.08</c:v>
                </c:pt>
                <c:pt idx="107">
                  <c:v>0.07</c:v>
                </c:pt>
                <c:pt idx="108">
                  <c:v>8.14</c:v>
                </c:pt>
                <c:pt idx="109">
                  <c:v>1.22</c:v>
                </c:pt>
                <c:pt idx="110">
                  <c:v>0.09</c:v>
                </c:pt>
                <c:pt idx="111">
                  <c:v>0.07</c:v>
                </c:pt>
                <c:pt idx="112">
                  <c:v>0.58</c:v>
                </c:pt>
                <c:pt idx="113">
                  <c:v>7.87</c:v>
                </c:pt>
                <c:pt idx="114">
                  <c:v>0.68</c:v>
                </c:pt>
                <c:pt idx="115">
                  <c:v>0.7</c:v>
                </c:pt>
                <c:pt idx="116">
                  <c:v>0.27</c:v>
                </c:pt>
                <c:pt idx="117">
                  <c:v>0.0</c:v>
                </c:pt>
                <c:pt idx="118">
                  <c:v>504.74</c:v>
                </c:pt>
                <c:pt idx="119">
                  <c:v>1172.55</c:v>
                </c:pt>
                <c:pt idx="120">
                  <c:v>86.99</c:v>
                </c:pt>
                <c:pt idx="121">
                  <c:v>4.12</c:v>
                </c:pt>
                <c:pt idx="122">
                  <c:v>0.32</c:v>
                </c:pt>
                <c:pt idx="123">
                  <c:v>0.08</c:v>
                </c:pt>
                <c:pt idx="124">
                  <c:v>0.25</c:v>
                </c:pt>
                <c:pt idx="125">
                  <c:v>0.07</c:v>
                </c:pt>
                <c:pt idx="126">
                  <c:v>8.37</c:v>
                </c:pt>
                <c:pt idx="127">
                  <c:v>0.99</c:v>
                </c:pt>
                <c:pt idx="128">
                  <c:v>0.08</c:v>
                </c:pt>
                <c:pt idx="129">
                  <c:v>0.11</c:v>
                </c:pt>
                <c:pt idx="130">
                  <c:v>0.28</c:v>
                </c:pt>
                <c:pt idx="131">
                  <c:v>8.15</c:v>
                </c:pt>
                <c:pt idx="132">
                  <c:v>0.18</c:v>
                </c:pt>
                <c:pt idx="133">
                  <c:v>0.79</c:v>
                </c:pt>
                <c:pt idx="134">
                  <c:v>0.24</c:v>
                </c:pt>
                <c:pt idx="135">
                  <c:v>0.11</c:v>
                </c:pt>
                <c:pt idx="136">
                  <c:v>0.06</c:v>
                </c:pt>
                <c:pt idx="137">
                  <c:v>0.26</c:v>
                </c:pt>
                <c:pt idx="138">
                  <c:v>8.6</c:v>
                </c:pt>
                <c:pt idx="139">
                  <c:v>0.7</c:v>
                </c:pt>
                <c:pt idx="140">
                  <c:v>0.1</c:v>
                </c:pt>
                <c:pt idx="141">
                  <c:v>0.27</c:v>
                </c:pt>
                <c:pt idx="142">
                  <c:v>0.04</c:v>
                </c:pt>
                <c:pt idx="143">
                  <c:v>0.07</c:v>
                </c:pt>
                <c:pt idx="144">
                  <c:v>8.13</c:v>
                </c:pt>
                <c:pt idx="145">
                  <c:v>0.79</c:v>
                </c:pt>
                <c:pt idx="146">
                  <c:v>0.08</c:v>
                </c:pt>
                <c:pt idx="147">
                  <c:v>0.23</c:v>
                </c:pt>
                <c:pt idx="148">
                  <c:v>0.0</c:v>
                </c:pt>
                <c:pt idx="149">
                  <c:v>0.2</c:v>
                </c:pt>
                <c:pt idx="150">
                  <c:v>8.4</c:v>
                </c:pt>
                <c:pt idx="151">
                  <c:v>0.15</c:v>
                </c:pt>
                <c:pt idx="152">
                  <c:v>1.24</c:v>
                </c:pt>
                <c:pt idx="153">
                  <c:v>0.24</c:v>
                </c:pt>
                <c:pt idx="154">
                  <c:v>0.19</c:v>
                </c:pt>
              </c:numCache>
            </c:numRef>
          </c:yVal>
        </c:ser>
        <c:ser>
          <c:idx val="11"/>
          <c:order val="11"/>
          <c:smooth val="0"/>
          <c:tx>
            <c:strRef>
              <c:f>Sheet1!$M$1</c:f>
              <c:strCache>
                <c:ptCount val="1"/>
                <c:pt idx="0">
                  <c:v>vbsmdbqa</c:v>
                </c:pt>
              </c:strCache>
            </c:strRef>
          </c:tx>
          <c:marker>
            <c:symbol val="none"/>
          </c:marker>
          <c:spPr>
            <a:ln>
              <a:solidFill>
                <a:srgbClr val="d8de28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Sheet1!$M$2:$M$156</c:f>
              <c:numCache>
                <c:ptCount val="155"/>
                <c:pt idx="0">
                  <c:v>17.23</c:v>
                </c:pt>
                <c:pt idx="1">
                  <c:v>20.17</c:v>
                </c:pt>
                <c:pt idx="2">
                  <c:v>5.68</c:v>
                </c:pt>
                <c:pt idx="3">
                  <c:v>4.89</c:v>
                </c:pt>
                <c:pt idx="4">
                  <c:v>5.69</c:v>
                </c:pt>
                <c:pt idx="5">
                  <c:v>5.26</c:v>
                </c:pt>
                <c:pt idx="6">
                  <c:v>5.03</c:v>
                </c:pt>
                <c:pt idx="7">
                  <c:v>4.94</c:v>
                </c:pt>
                <c:pt idx="8">
                  <c:v>5.04</c:v>
                </c:pt>
                <c:pt idx="9">
                  <c:v>4.78</c:v>
                </c:pt>
                <c:pt idx="10">
                  <c:v>5.26</c:v>
                </c:pt>
                <c:pt idx="11">
                  <c:v>4.87</c:v>
                </c:pt>
                <c:pt idx="12">
                  <c:v>5.71</c:v>
                </c:pt>
                <c:pt idx="13">
                  <c:v>9.44</c:v>
                </c:pt>
                <c:pt idx="14">
                  <c:v>4.91</c:v>
                </c:pt>
                <c:pt idx="15">
                  <c:v>4.77</c:v>
                </c:pt>
                <c:pt idx="16">
                  <c:v>5.61</c:v>
                </c:pt>
                <c:pt idx="17">
                  <c:v>5.49</c:v>
                </c:pt>
                <c:pt idx="18">
                  <c:v>4.91</c:v>
                </c:pt>
                <c:pt idx="19">
                  <c:v>4.71</c:v>
                </c:pt>
                <c:pt idx="20">
                  <c:v>4.99</c:v>
                </c:pt>
                <c:pt idx="21">
                  <c:v>4.7</c:v>
                </c:pt>
                <c:pt idx="22">
                  <c:v>5.15</c:v>
                </c:pt>
                <c:pt idx="23">
                  <c:v>5.46</c:v>
                </c:pt>
                <c:pt idx="24">
                  <c:v>5.95</c:v>
                </c:pt>
                <c:pt idx="25">
                  <c:v>8.96</c:v>
                </c:pt>
                <c:pt idx="26">
                  <c:v>5.14</c:v>
                </c:pt>
                <c:pt idx="27">
                  <c:v>4.87</c:v>
                </c:pt>
                <c:pt idx="28">
                  <c:v>5.62</c:v>
                </c:pt>
                <c:pt idx="29">
                  <c:v>5.19</c:v>
                </c:pt>
                <c:pt idx="30">
                  <c:v>4.8</c:v>
                </c:pt>
                <c:pt idx="31">
                  <c:v>4.69</c:v>
                </c:pt>
                <c:pt idx="32">
                  <c:v>4.98</c:v>
                </c:pt>
                <c:pt idx="33">
                  <c:v>4.77</c:v>
                </c:pt>
                <c:pt idx="34">
                  <c:v>5.1</c:v>
                </c:pt>
                <c:pt idx="35">
                  <c:v>4.77</c:v>
                </c:pt>
                <c:pt idx="36">
                  <c:v>5.96</c:v>
                </c:pt>
                <c:pt idx="37">
                  <c:v>8.9</c:v>
                </c:pt>
                <c:pt idx="38">
                  <c:v>4.89</c:v>
                </c:pt>
                <c:pt idx="39">
                  <c:v>5.05</c:v>
                </c:pt>
                <c:pt idx="40">
                  <c:v>5.24</c:v>
                </c:pt>
                <c:pt idx="41">
                  <c:v>4.92</c:v>
                </c:pt>
                <c:pt idx="42">
                  <c:v>4.66</c:v>
                </c:pt>
                <c:pt idx="43">
                  <c:v>5.07</c:v>
                </c:pt>
                <c:pt idx="44">
                  <c:v>5.19</c:v>
                </c:pt>
                <c:pt idx="45">
                  <c:v>4.77</c:v>
                </c:pt>
                <c:pt idx="46">
                  <c:v>5.13</c:v>
                </c:pt>
                <c:pt idx="47">
                  <c:v>4.77</c:v>
                </c:pt>
                <c:pt idx="48">
                  <c:v>12.41</c:v>
                </c:pt>
                <c:pt idx="49">
                  <c:v>20.9</c:v>
                </c:pt>
                <c:pt idx="50">
                  <c:v>4.89</c:v>
                </c:pt>
                <c:pt idx="51">
                  <c:v>5.17</c:v>
                </c:pt>
                <c:pt idx="52">
                  <c:v>5.49</c:v>
                </c:pt>
                <c:pt idx="53">
                  <c:v>4.99</c:v>
                </c:pt>
                <c:pt idx="54">
                  <c:v>4.75</c:v>
                </c:pt>
                <c:pt idx="55">
                  <c:v>4.75</c:v>
                </c:pt>
                <c:pt idx="56">
                  <c:v>5.0</c:v>
                </c:pt>
                <c:pt idx="57">
                  <c:v>4.5</c:v>
                </c:pt>
                <c:pt idx="58">
                  <c:v>5.41</c:v>
                </c:pt>
                <c:pt idx="59">
                  <c:v>5.06</c:v>
                </c:pt>
                <c:pt idx="60">
                  <c:v>6.31</c:v>
                </c:pt>
                <c:pt idx="61">
                  <c:v>9.34</c:v>
                </c:pt>
                <c:pt idx="62">
                  <c:v>4.79</c:v>
                </c:pt>
                <c:pt idx="63">
                  <c:v>5.1</c:v>
                </c:pt>
                <c:pt idx="64">
                  <c:v>5.83</c:v>
                </c:pt>
                <c:pt idx="65">
                  <c:v>5.18</c:v>
                </c:pt>
                <c:pt idx="66">
                  <c:v>4.64</c:v>
                </c:pt>
                <c:pt idx="67">
                  <c:v>4.83</c:v>
                </c:pt>
                <c:pt idx="68">
                  <c:v>4.88</c:v>
                </c:pt>
                <c:pt idx="69">
                  <c:v>4.54</c:v>
                </c:pt>
                <c:pt idx="70">
                  <c:v>7.47</c:v>
                </c:pt>
                <c:pt idx="71">
                  <c:v>10.63</c:v>
                </c:pt>
                <c:pt idx="72">
                  <c:v>11.27</c:v>
                </c:pt>
                <c:pt idx="73">
                  <c:v>8.47</c:v>
                </c:pt>
                <c:pt idx="74">
                  <c:v>4.92</c:v>
                </c:pt>
                <c:pt idx="75">
                  <c:v>5.18</c:v>
                </c:pt>
                <c:pt idx="76">
                  <c:v>5.4</c:v>
                </c:pt>
                <c:pt idx="77">
                  <c:v>5.07</c:v>
                </c:pt>
                <c:pt idx="78">
                  <c:v>4.76</c:v>
                </c:pt>
                <c:pt idx="79">
                  <c:v>4.77</c:v>
                </c:pt>
                <c:pt idx="80">
                  <c:v>5.08</c:v>
                </c:pt>
                <c:pt idx="81">
                  <c:v>4.61</c:v>
                </c:pt>
                <c:pt idx="82">
                  <c:v>5.17</c:v>
                </c:pt>
                <c:pt idx="83">
                  <c:v>4.69</c:v>
                </c:pt>
                <c:pt idx="84">
                  <c:v>10.46</c:v>
                </c:pt>
                <c:pt idx="85">
                  <c:v>11.59</c:v>
                </c:pt>
                <c:pt idx="86">
                  <c:v>6.2</c:v>
                </c:pt>
                <c:pt idx="87">
                  <c:v>6.59</c:v>
                </c:pt>
                <c:pt idx="88">
                  <c:v>5.43</c:v>
                </c:pt>
                <c:pt idx="89">
                  <c:v>4.75</c:v>
                </c:pt>
                <c:pt idx="90">
                  <c:v>4.63</c:v>
                </c:pt>
                <c:pt idx="91">
                  <c:v>4.86</c:v>
                </c:pt>
                <c:pt idx="92">
                  <c:v>7.42</c:v>
                </c:pt>
                <c:pt idx="93">
                  <c:v>4.68</c:v>
                </c:pt>
                <c:pt idx="94">
                  <c:v>5.12</c:v>
                </c:pt>
                <c:pt idx="95">
                  <c:v>4.74</c:v>
                </c:pt>
                <c:pt idx="96">
                  <c:v>18.61</c:v>
                </c:pt>
                <c:pt idx="97">
                  <c:v>19.83</c:v>
                </c:pt>
                <c:pt idx="98">
                  <c:v>7.16</c:v>
                </c:pt>
                <c:pt idx="99">
                  <c:v>7.46</c:v>
                </c:pt>
                <c:pt idx="100">
                  <c:v>5.52</c:v>
                </c:pt>
                <c:pt idx="101">
                  <c:v>5.27</c:v>
                </c:pt>
                <c:pt idx="102">
                  <c:v>4.75</c:v>
                </c:pt>
                <c:pt idx="103">
                  <c:v>4.85</c:v>
                </c:pt>
                <c:pt idx="104">
                  <c:v>7.16</c:v>
                </c:pt>
                <c:pt idx="105">
                  <c:v>4.65</c:v>
                </c:pt>
                <c:pt idx="106">
                  <c:v>5.02</c:v>
                </c:pt>
                <c:pt idx="107">
                  <c:v>4.79</c:v>
                </c:pt>
                <c:pt idx="108">
                  <c:v>10.08</c:v>
                </c:pt>
                <c:pt idx="109">
                  <c:v>8.9</c:v>
                </c:pt>
                <c:pt idx="110">
                  <c:v>7.09</c:v>
                </c:pt>
                <c:pt idx="111">
                  <c:v>7.31</c:v>
                </c:pt>
                <c:pt idx="112">
                  <c:v>5.37</c:v>
                </c:pt>
                <c:pt idx="113">
                  <c:v>5.01</c:v>
                </c:pt>
                <c:pt idx="114">
                  <c:v>4.68</c:v>
                </c:pt>
                <c:pt idx="115">
                  <c:v>7.07</c:v>
                </c:pt>
                <c:pt idx="116">
                  <c:v>5.14</c:v>
                </c:pt>
                <c:pt idx="117">
                  <c:v>4.76</c:v>
                </c:pt>
                <c:pt idx="118">
                  <c:v>5.27</c:v>
                </c:pt>
                <c:pt idx="119">
                  <c:v>4.39</c:v>
                </c:pt>
                <c:pt idx="120">
                  <c:v>13.02</c:v>
                </c:pt>
                <c:pt idx="121">
                  <c:v>9.28</c:v>
                </c:pt>
                <c:pt idx="122">
                  <c:v>20.07</c:v>
                </c:pt>
                <c:pt idx="123">
                  <c:v>39.94</c:v>
                </c:pt>
                <c:pt idx="124">
                  <c:v>5.35</c:v>
                </c:pt>
                <c:pt idx="125">
                  <c:v>5.42</c:v>
                </c:pt>
                <c:pt idx="126">
                  <c:v>5.43</c:v>
                </c:pt>
                <c:pt idx="127">
                  <c:v>4.74</c:v>
                </c:pt>
                <c:pt idx="128">
                  <c:v>7.24</c:v>
                </c:pt>
                <c:pt idx="129">
                  <c:v>4.69</c:v>
                </c:pt>
                <c:pt idx="130">
                  <c:v>4.86</c:v>
                </c:pt>
                <c:pt idx="131">
                  <c:v>9.52</c:v>
                </c:pt>
                <c:pt idx="132">
                  <c:v>5.59</c:v>
                </c:pt>
                <c:pt idx="133">
                  <c:v>12.59</c:v>
                </c:pt>
                <c:pt idx="134">
                  <c:v>6.97</c:v>
                </c:pt>
                <c:pt idx="135">
                  <c:v>6.88</c:v>
                </c:pt>
                <c:pt idx="136">
                  <c:v>5.49</c:v>
                </c:pt>
                <c:pt idx="137">
                  <c:v>5.19</c:v>
                </c:pt>
                <c:pt idx="138">
                  <c:v>4.75</c:v>
                </c:pt>
                <c:pt idx="139">
                  <c:v>4.59</c:v>
                </c:pt>
                <c:pt idx="140">
                  <c:v>7.13</c:v>
                </c:pt>
                <c:pt idx="141">
                  <c:v>4.67</c:v>
                </c:pt>
                <c:pt idx="142">
                  <c:v>4.96</c:v>
                </c:pt>
                <c:pt idx="143">
                  <c:v>4.56</c:v>
                </c:pt>
                <c:pt idx="144">
                  <c:v>30.7</c:v>
                </c:pt>
                <c:pt idx="145">
                  <c:v>31.28</c:v>
                </c:pt>
                <c:pt idx="146">
                  <c:v>6.41</c:v>
                </c:pt>
                <c:pt idx="147">
                  <c:v>6.16</c:v>
                </c:pt>
                <c:pt idx="148">
                  <c:v>5.42</c:v>
                </c:pt>
                <c:pt idx="149">
                  <c:v>5.36</c:v>
                </c:pt>
                <c:pt idx="150">
                  <c:v>4.95</c:v>
                </c:pt>
                <c:pt idx="151">
                  <c:v>4.73</c:v>
                </c:pt>
                <c:pt idx="152">
                  <c:v>7.18</c:v>
                </c:pt>
                <c:pt idx="153">
                  <c:v>4.77</c:v>
                </c:pt>
                <c:pt idx="154">
                  <c:v>5.39</c:v>
                </c:pt>
              </c:numCache>
            </c:numRef>
          </c:yVal>
        </c:ser>
        <c:axId val="81357708"/>
        <c:axId val="81357709"/>
      </c:scatterChart>
      <c:valAx>
        <c:axId val="8135770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709"/>
        <c:crosses val="autoZero"/>
      </c:valAx>
      <c:valAx>
        <c:axId val="8135770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70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2.4</c:v>
                </c:pt>
                <c:pt idx="1">
                  <c:v>2.69</c:v>
                </c:pt>
                <c:pt idx="2">
                  <c:v>3.81</c:v>
                </c:pt>
                <c:pt idx="3">
                  <c:v>2.55</c:v>
                </c:pt>
                <c:pt idx="4">
                  <c:v>2.13</c:v>
                </c:pt>
                <c:pt idx="5">
                  <c:v>2.99</c:v>
                </c:pt>
                <c:pt idx="6">
                  <c:v>1.79</c:v>
                </c:pt>
                <c:pt idx="7">
                  <c:v>2.2</c:v>
                </c:pt>
                <c:pt idx="8">
                  <c:v>2.26</c:v>
                </c:pt>
                <c:pt idx="9">
                  <c:v>5.85</c:v>
                </c:pt>
                <c:pt idx="10">
                  <c:v>11.51</c:v>
                </c:pt>
                <c:pt idx="11">
                  <c:v>1.23</c:v>
                </c:pt>
                <c:pt idx="12">
                  <c:v>2.09</c:v>
                </c:pt>
                <c:pt idx="13">
                  <c:v>2.8</c:v>
                </c:pt>
                <c:pt idx="14">
                  <c:v>1.86</c:v>
                </c:pt>
                <c:pt idx="15">
                  <c:v>2.08</c:v>
                </c:pt>
                <c:pt idx="16">
                  <c:v>2.29</c:v>
                </c:pt>
                <c:pt idx="17">
                  <c:v>2.85</c:v>
                </c:pt>
                <c:pt idx="18">
                  <c:v>3.63</c:v>
                </c:pt>
                <c:pt idx="19">
                  <c:v>2.55</c:v>
                </c:pt>
                <c:pt idx="20">
                  <c:v>3.0</c:v>
                </c:pt>
                <c:pt idx="21">
                  <c:v>4.17</c:v>
                </c:pt>
                <c:pt idx="22">
                  <c:v>4.12</c:v>
                </c:pt>
                <c:pt idx="23">
                  <c:v>2.14</c:v>
                </c:pt>
                <c:pt idx="24">
                  <c:v>1.72</c:v>
                </c:pt>
                <c:pt idx="25">
                  <c:v>2.09</c:v>
                </c:pt>
                <c:pt idx="26">
                  <c:v>2.12</c:v>
                </c:pt>
                <c:pt idx="27">
                  <c:v>2.57</c:v>
                </c:pt>
                <c:pt idx="28">
                  <c:v>2.32</c:v>
                </c:pt>
                <c:pt idx="29">
                  <c:v>2.11</c:v>
                </c:pt>
                <c:pt idx="30">
                  <c:v>1.8</c:v>
                </c:pt>
                <c:pt idx="31">
                  <c:v>5.28</c:v>
                </c:pt>
                <c:pt idx="32">
                  <c:v>4.97</c:v>
                </c:pt>
                <c:pt idx="33">
                  <c:v>2.95</c:v>
                </c:pt>
                <c:pt idx="34">
                  <c:v>3.15</c:v>
                </c:pt>
                <c:pt idx="35">
                  <c:v>1.77</c:v>
                </c:pt>
                <c:pt idx="36">
                  <c:v>1.81</c:v>
                </c:pt>
                <c:pt idx="37">
                  <c:v>13.27</c:v>
                </c:pt>
                <c:pt idx="38">
                  <c:v>2.76</c:v>
                </c:pt>
                <c:pt idx="39">
                  <c:v>2.17</c:v>
                </c:pt>
                <c:pt idx="40">
                  <c:v>2.18</c:v>
                </c:pt>
                <c:pt idx="41">
                  <c:v>2.58</c:v>
                </c:pt>
                <c:pt idx="42">
                  <c:v>1.82</c:v>
                </c:pt>
                <c:pt idx="43">
                  <c:v>4.2</c:v>
                </c:pt>
                <c:pt idx="44">
                  <c:v>3.4</c:v>
                </c:pt>
                <c:pt idx="45">
                  <c:v>2.4</c:v>
                </c:pt>
                <c:pt idx="46">
                  <c:v>2.2</c:v>
                </c:pt>
                <c:pt idx="47">
                  <c:v>1.43</c:v>
                </c:pt>
                <c:pt idx="48">
                  <c:v>1.84</c:v>
                </c:pt>
                <c:pt idx="49">
                  <c:v>2.1</c:v>
                </c:pt>
                <c:pt idx="50">
                  <c:v>2.15</c:v>
                </c:pt>
                <c:pt idx="51">
                  <c:v>2.72</c:v>
                </c:pt>
                <c:pt idx="52">
                  <c:v>2.82</c:v>
                </c:pt>
                <c:pt idx="53">
                  <c:v>2.53</c:v>
                </c:pt>
                <c:pt idx="54">
                  <c:v>2.45</c:v>
                </c:pt>
                <c:pt idx="55">
                  <c:v>2.3</c:v>
                </c:pt>
                <c:pt idx="56">
                  <c:v>3.75</c:v>
                </c:pt>
                <c:pt idx="57">
                  <c:v>2.7</c:v>
                </c:pt>
                <c:pt idx="58">
                  <c:v>2.17</c:v>
                </c:pt>
                <c:pt idx="59">
                  <c:v>7.77</c:v>
                </c:pt>
                <c:pt idx="60">
                  <c:v>2.04</c:v>
                </c:pt>
                <c:pt idx="61">
                  <c:v>1.78</c:v>
                </c:pt>
                <c:pt idx="62">
                  <c:v>2.35</c:v>
                </c:pt>
                <c:pt idx="63">
                  <c:v>2.26</c:v>
                </c:pt>
                <c:pt idx="64">
                  <c:v>3.7</c:v>
                </c:pt>
                <c:pt idx="65">
                  <c:v>3.89</c:v>
                </c:pt>
                <c:pt idx="66">
                  <c:v>2.36</c:v>
                </c:pt>
                <c:pt idx="67">
                  <c:v>2.12</c:v>
                </c:pt>
                <c:pt idx="68">
                  <c:v>2.16</c:v>
                </c:pt>
                <c:pt idx="69">
                  <c:v>2.35</c:v>
                </c:pt>
                <c:pt idx="70">
                  <c:v>2.09</c:v>
                </c:pt>
                <c:pt idx="71">
                  <c:v>2.17</c:v>
                </c:pt>
                <c:pt idx="72">
                  <c:v>2.65</c:v>
                </c:pt>
                <c:pt idx="73">
                  <c:v>2.28</c:v>
                </c:pt>
                <c:pt idx="74">
                  <c:v>3.62</c:v>
                </c:pt>
                <c:pt idx="75">
                  <c:v>3.36</c:v>
                </c:pt>
                <c:pt idx="76">
                  <c:v>3.52</c:v>
                </c:pt>
                <c:pt idx="77">
                  <c:v>3.17</c:v>
                </c:pt>
                <c:pt idx="78">
                  <c:v>2.53</c:v>
                </c:pt>
                <c:pt idx="79">
                  <c:v>3.32</c:v>
                </c:pt>
                <c:pt idx="80">
                  <c:v>3.3</c:v>
                </c:pt>
                <c:pt idx="81">
                  <c:v>2.11</c:v>
                </c:pt>
                <c:pt idx="82">
                  <c:v>4.26</c:v>
                </c:pt>
                <c:pt idx="83">
                  <c:v>1.57</c:v>
                </c:pt>
                <c:pt idx="84">
                  <c:v>1.79</c:v>
                </c:pt>
                <c:pt idx="85">
                  <c:v>1.8</c:v>
                </c:pt>
                <c:pt idx="86">
                  <c:v>2.48</c:v>
                </c:pt>
                <c:pt idx="87">
                  <c:v>2.4</c:v>
                </c:pt>
                <c:pt idx="88">
                  <c:v>2.75</c:v>
                </c:pt>
                <c:pt idx="89">
                  <c:v>3.27</c:v>
                </c:pt>
                <c:pt idx="90">
                  <c:v>2.85</c:v>
                </c:pt>
                <c:pt idx="91">
                  <c:v>2.57</c:v>
                </c:pt>
                <c:pt idx="92">
                  <c:v>3.64</c:v>
                </c:pt>
                <c:pt idx="93">
                  <c:v>4.1</c:v>
                </c:pt>
                <c:pt idx="94">
                  <c:v>2.47</c:v>
                </c:pt>
                <c:pt idx="95">
                  <c:v>1.89</c:v>
                </c:pt>
                <c:pt idx="96">
                  <c:v>2.01</c:v>
                </c:pt>
                <c:pt idx="97">
                  <c:v>3.41</c:v>
                </c:pt>
                <c:pt idx="98">
                  <c:v>4.51</c:v>
                </c:pt>
                <c:pt idx="99">
                  <c:v>2.25</c:v>
                </c:pt>
                <c:pt idx="100">
                  <c:v>3.23</c:v>
                </c:pt>
                <c:pt idx="101">
                  <c:v>2.94</c:v>
                </c:pt>
                <c:pt idx="102">
                  <c:v>3.02</c:v>
                </c:pt>
                <c:pt idx="103">
                  <c:v>2.26</c:v>
                </c:pt>
                <c:pt idx="104">
                  <c:v>2.89</c:v>
                </c:pt>
                <c:pt idx="105">
                  <c:v>3.78</c:v>
                </c:pt>
                <c:pt idx="106">
                  <c:v>3.88</c:v>
                </c:pt>
                <c:pt idx="107">
                  <c:v>2.55</c:v>
                </c:pt>
                <c:pt idx="108">
                  <c:v>1.95</c:v>
                </c:pt>
                <c:pt idx="109">
                  <c:v>8.09</c:v>
                </c:pt>
                <c:pt idx="110">
                  <c:v>2.62</c:v>
                </c:pt>
                <c:pt idx="111">
                  <c:v>2.35</c:v>
                </c:pt>
                <c:pt idx="112">
                  <c:v>2.51</c:v>
                </c:pt>
                <c:pt idx="113">
                  <c:v>4.26</c:v>
                </c:pt>
                <c:pt idx="114">
                  <c:v>3.15</c:v>
                </c:pt>
                <c:pt idx="115">
                  <c:v>2.69</c:v>
                </c:pt>
                <c:pt idx="116">
                  <c:v>1.75</c:v>
                </c:pt>
                <c:pt idx="117">
                  <c:v>2.41</c:v>
                </c:pt>
                <c:pt idx="118">
                  <c:v>2.61</c:v>
                </c:pt>
                <c:pt idx="119">
                  <c:v>1.4</c:v>
                </c:pt>
                <c:pt idx="120">
                  <c:v>3.09</c:v>
                </c:pt>
                <c:pt idx="121">
                  <c:v>6.65</c:v>
                </c:pt>
                <c:pt idx="122">
                  <c:v>4.46</c:v>
                </c:pt>
                <c:pt idx="123">
                  <c:v>0.49</c:v>
                </c:pt>
                <c:pt idx="124">
                  <c:v>2.77</c:v>
                </c:pt>
                <c:pt idx="125">
                  <c:v>2.57</c:v>
                </c:pt>
                <c:pt idx="126">
                  <c:v>1.93</c:v>
                </c:pt>
                <c:pt idx="127">
                  <c:v>2.14</c:v>
                </c:pt>
                <c:pt idx="128">
                  <c:v>3.07</c:v>
                </c:pt>
                <c:pt idx="129">
                  <c:v>2.82</c:v>
                </c:pt>
                <c:pt idx="130">
                  <c:v>3.67</c:v>
                </c:pt>
                <c:pt idx="131">
                  <c:v>2.11</c:v>
                </c:pt>
                <c:pt idx="132">
                  <c:v>2.11</c:v>
                </c:pt>
                <c:pt idx="133">
                  <c:v>1.96</c:v>
                </c:pt>
                <c:pt idx="134">
                  <c:v>2.92</c:v>
                </c:pt>
                <c:pt idx="135">
                  <c:v>2.41</c:v>
                </c:pt>
                <c:pt idx="136">
                  <c:v>4.59</c:v>
                </c:pt>
                <c:pt idx="137">
                  <c:v>2.57</c:v>
                </c:pt>
                <c:pt idx="138">
                  <c:v>2.33</c:v>
                </c:pt>
                <c:pt idx="139">
                  <c:v>3.08</c:v>
                </c:pt>
                <c:pt idx="140">
                  <c:v>2.9</c:v>
                </c:pt>
                <c:pt idx="141">
                  <c:v>2.29</c:v>
                </c:pt>
                <c:pt idx="142">
                  <c:v>2.05</c:v>
                </c:pt>
                <c:pt idx="143">
                  <c:v>2.97</c:v>
                </c:pt>
                <c:pt idx="144">
                  <c:v>2.04</c:v>
                </c:pt>
                <c:pt idx="145">
                  <c:v>2.72</c:v>
                </c:pt>
                <c:pt idx="146">
                  <c:v>2.95</c:v>
                </c:pt>
                <c:pt idx="147">
                  <c:v>2.35</c:v>
                </c:pt>
                <c:pt idx="148">
                  <c:v>2.84</c:v>
                </c:pt>
                <c:pt idx="149">
                  <c:v>2.74</c:v>
                </c:pt>
                <c:pt idx="150">
                  <c:v>2.16</c:v>
                </c:pt>
                <c:pt idx="151">
                  <c:v>2.73</c:v>
                </c:pt>
                <c:pt idx="152">
                  <c:v>3.01</c:v>
                </c:pt>
                <c:pt idx="153">
                  <c:v>2.43</c:v>
                </c:pt>
                <c:pt idx="154">
                  <c:v>2.27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Size (KB)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2.21</c:v>
                </c:pt>
                <c:pt idx="1">
                  <c:v>2.42</c:v>
                </c:pt>
                <c:pt idx="2">
                  <c:v>3.49</c:v>
                </c:pt>
                <c:pt idx="3">
                  <c:v>2.51</c:v>
                </c:pt>
                <c:pt idx="4">
                  <c:v>2.05</c:v>
                </c:pt>
                <c:pt idx="5">
                  <c:v>2.59</c:v>
                </c:pt>
                <c:pt idx="6">
                  <c:v>1.61</c:v>
                </c:pt>
                <c:pt idx="7">
                  <c:v>2.11</c:v>
                </c:pt>
                <c:pt idx="8">
                  <c:v>2.2</c:v>
                </c:pt>
                <c:pt idx="9">
                  <c:v>5.37</c:v>
                </c:pt>
                <c:pt idx="10">
                  <c:v>11.39</c:v>
                </c:pt>
                <c:pt idx="11">
                  <c:v>1.08</c:v>
                </c:pt>
                <c:pt idx="12">
                  <c:v>1.97</c:v>
                </c:pt>
                <c:pt idx="13">
                  <c:v>2.75</c:v>
                </c:pt>
                <c:pt idx="14">
                  <c:v>1.8</c:v>
                </c:pt>
                <c:pt idx="15">
                  <c:v>1.61</c:v>
                </c:pt>
                <c:pt idx="16">
                  <c:v>1.73</c:v>
                </c:pt>
                <c:pt idx="17">
                  <c:v>2.75</c:v>
                </c:pt>
                <c:pt idx="18">
                  <c:v>3.6</c:v>
                </c:pt>
                <c:pt idx="19">
                  <c:v>2.46</c:v>
                </c:pt>
                <c:pt idx="20">
                  <c:v>2.47</c:v>
                </c:pt>
                <c:pt idx="21">
                  <c:v>3.72</c:v>
                </c:pt>
                <c:pt idx="22">
                  <c:v>4.08</c:v>
                </c:pt>
                <c:pt idx="23">
                  <c:v>2.09</c:v>
                </c:pt>
                <c:pt idx="24">
                  <c:v>1.59</c:v>
                </c:pt>
                <c:pt idx="25">
                  <c:v>1.69</c:v>
                </c:pt>
                <c:pt idx="26">
                  <c:v>1.71</c:v>
                </c:pt>
                <c:pt idx="27">
                  <c:v>2.38</c:v>
                </c:pt>
                <c:pt idx="28">
                  <c:v>2.28</c:v>
                </c:pt>
                <c:pt idx="29">
                  <c:v>2.06</c:v>
                </c:pt>
                <c:pt idx="30">
                  <c:v>1.61</c:v>
                </c:pt>
                <c:pt idx="31">
                  <c:v>5.1</c:v>
                </c:pt>
                <c:pt idx="32">
                  <c:v>4.73</c:v>
                </c:pt>
                <c:pt idx="33">
                  <c:v>2.92</c:v>
                </c:pt>
                <c:pt idx="34">
                  <c:v>2.95</c:v>
                </c:pt>
                <c:pt idx="35">
                  <c:v>1.49</c:v>
                </c:pt>
                <c:pt idx="36">
                  <c:v>1.62</c:v>
                </c:pt>
                <c:pt idx="37">
                  <c:v>13.25</c:v>
                </c:pt>
                <c:pt idx="38">
                  <c:v>2.56</c:v>
                </c:pt>
                <c:pt idx="39">
                  <c:v>2.13</c:v>
                </c:pt>
                <c:pt idx="40">
                  <c:v>2.11</c:v>
                </c:pt>
                <c:pt idx="41">
                  <c:v>1.78</c:v>
                </c:pt>
                <c:pt idx="42">
                  <c:v>1.59</c:v>
                </c:pt>
                <c:pt idx="43">
                  <c:v>3.75</c:v>
                </c:pt>
                <c:pt idx="44">
                  <c:v>3.19</c:v>
                </c:pt>
                <c:pt idx="45">
                  <c:v>2.35</c:v>
                </c:pt>
                <c:pt idx="46">
                  <c:v>1.93</c:v>
                </c:pt>
                <c:pt idx="47">
                  <c:v>1.16</c:v>
                </c:pt>
                <c:pt idx="48">
                  <c:v>1.63</c:v>
                </c:pt>
                <c:pt idx="49">
                  <c:v>1.84</c:v>
                </c:pt>
                <c:pt idx="50">
                  <c:v>1.64</c:v>
                </c:pt>
                <c:pt idx="51">
                  <c:v>2.63</c:v>
                </c:pt>
                <c:pt idx="52">
                  <c:v>2.71</c:v>
                </c:pt>
                <c:pt idx="53">
                  <c:v>2.42</c:v>
                </c:pt>
                <c:pt idx="54">
                  <c:v>2.15</c:v>
                </c:pt>
                <c:pt idx="55">
                  <c:v>2.07</c:v>
                </c:pt>
                <c:pt idx="56">
                  <c:v>3.48</c:v>
                </c:pt>
                <c:pt idx="57">
                  <c:v>2.51</c:v>
                </c:pt>
                <c:pt idx="58">
                  <c:v>2.13</c:v>
                </c:pt>
                <c:pt idx="59">
                  <c:v>7.74</c:v>
                </c:pt>
                <c:pt idx="60">
                  <c:v>1.62</c:v>
                </c:pt>
                <c:pt idx="61">
                  <c:v>1.56</c:v>
                </c:pt>
                <c:pt idx="62">
                  <c:v>1.8</c:v>
                </c:pt>
                <c:pt idx="63">
                  <c:v>1.76</c:v>
                </c:pt>
                <c:pt idx="64">
                  <c:v>3.53</c:v>
                </c:pt>
                <c:pt idx="65">
                  <c:v>3.71</c:v>
                </c:pt>
                <c:pt idx="66">
                  <c:v>2.31</c:v>
                </c:pt>
                <c:pt idx="67">
                  <c:v>1.9</c:v>
                </c:pt>
                <c:pt idx="68">
                  <c:v>1.6</c:v>
                </c:pt>
                <c:pt idx="69">
                  <c:v>1.69</c:v>
                </c:pt>
                <c:pt idx="70">
                  <c:v>1.79</c:v>
                </c:pt>
                <c:pt idx="71">
                  <c:v>2.1</c:v>
                </c:pt>
                <c:pt idx="72">
                  <c:v>2.64</c:v>
                </c:pt>
                <c:pt idx="73">
                  <c:v>2.2</c:v>
                </c:pt>
                <c:pt idx="74">
                  <c:v>2.89</c:v>
                </c:pt>
                <c:pt idx="75">
                  <c:v>2.57</c:v>
                </c:pt>
                <c:pt idx="76">
                  <c:v>2.81</c:v>
                </c:pt>
                <c:pt idx="77">
                  <c:v>2.5</c:v>
                </c:pt>
                <c:pt idx="78">
                  <c:v>2.28</c:v>
                </c:pt>
                <c:pt idx="79">
                  <c:v>3.01</c:v>
                </c:pt>
                <c:pt idx="80">
                  <c:v>3.17</c:v>
                </c:pt>
                <c:pt idx="81">
                  <c:v>2.05</c:v>
                </c:pt>
                <c:pt idx="82">
                  <c:v>4.21</c:v>
                </c:pt>
                <c:pt idx="83">
                  <c:v>1.23</c:v>
                </c:pt>
                <c:pt idx="84">
                  <c:v>1.58</c:v>
                </c:pt>
                <c:pt idx="85">
                  <c:v>1.59</c:v>
                </c:pt>
                <c:pt idx="86">
                  <c:v>1.79</c:v>
                </c:pt>
                <c:pt idx="87">
                  <c:v>1.74</c:v>
                </c:pt>
                <c:pt idx="88">
                  <c:v>2.68</c:v>
                </c:pt>
                <c:pt idx="89">
                  <c:v>3.14</c:v>
                </c:pt>
                <c:pt idx="90">
                  <c:v>2.74</c:v>
                </c:pt>
                <c:pt idx="91">
                  <c:v>2.28</c:v>
                </c:pt>
                <c:pt idx="92">
                  <c:v>3.02</c:v>
                </c:pt>
                <c:pt idx="93">
                  <c:v>3.53</c:v>
                </c:pt>
                <c:pt idx="94">
                  <c:v>2.12</c:v>
                </c:pt>
                <c:pt idx="95">
                  <c:v>1.7</c:v>
                </c:pt>
                <c:pt idx="96">
                  <c:v>1.89</c:v>
                </c:pt>
                <c:pt idx="97">
                  <c:v>3.36</c:v>
                </c:pt>
                <c:pt idx="98">
                  <c:v>4.44</c:v>
                </c:pt>
                <c:pt idx="99">
                  <c:v>1.96</c:v>
                </c:pt>
                <c:pt idx="100">
                  <c:v>2.67</c:v>
                </c:pt>
                <c:pt idx="101">
                  <c:v>2.37</c:v>
                </c:pt>
                <c:pt idx="102">
                  <c:v>2.66</c:v>
                </c:pt>
                <c:pt idx="103">
                  <c:v>2.13</c:v>
                </c:pt>
                <c:pt idx="104">
                  <c:v>2.48</c:v>
                </c:pt>
                <c:pt idx="105">
                  <c:v>3.41</c:v>
                </c:pt>
                <c:pt idx="106">
                  <c:v>3.84</c:v>
                </c:pt>
                <c:pt idx="107">
                  <c:v>2.53</c:v>
                </c:pt>
                <c:pt idx="108">
                  <c:v>1.9</c:v>
                </c:pt>
                <c:pt idx="109">
                  <c:v>7.98</c:v>
                </c:pt>
                <c:pt idx="110">
                  <c:v>1.8</c:v>
                </c:pt>
                <c:pt idx="111">
                  <c:v>1.71</c:v>
                </c:pt>
                <c:pt idx="112">
                  <c:v>1.85</c:v>
                </c:pt>
                <c:pt idx="113">
                  <c:v>3.9</c:v>
                </c:pt>
                <c:pt idx="114">
                  <c:v>3.02</c:v>
                </c:pt>
                <c:pt idx="115">
                  <c:v>2.63</c:v>
                </c:pt>
                <c:pt idx="116">
                  <c:v>1.63</c:v>
                </c:pt>
                <c:pt idx="117">
                  <c:v>1.65</c:v>
                </c:pt>
                <c:pt idx="118">
                  <c:v>2.39</c:v>
                </c:pt>
                <c:pt idx="119">
                  <c:v>1.13</c:v>
                </c:pt>
                <c:pt idx="120">
                  <c:v>2.96</c:v>
                </c:pt>
                <c:pt idx="121">
                  <c:v>6.51</c:v>
                </c:pt>
                <c:pt idx="122">
                  <c:v>4.39</c:v>
                </c:pt>
                <c:pt idx="123">
                  <c:v>0.0</c:v>
                </c:pt>
                <c:pt idx="124">
                  <c:v>1.89</c:v>
                </c:pt>
                <c:pt idx="125">
                  <c:v>1.7</c:v>
                </c:pt>
                <c:pt idx="126">
                  <c:v>1.65</c:v>
                </c:pt>
                <c:pt idx="127">
                  <c:v>1.69</c:v>
                </c:pt>
                <c:pt idx="128">
                  <c:v>2.94</c:v>
                </c:pt>
                <c:pt idx="129">
                  <c:v>2.86</c:v>
                </c:pt>
                <c:pt idx="130">
                  <c:v>3.59</c:v>
                </c:pt>
                <c:pt idx="131">
                  <c:v>1.92</c:v>
                </c:pt>
                <c:pt idx="132">
                  <c:v>1.96</c:v>
                </c:pt>
                <c:pt idx="133">
                  <c:v>1.71</c:v>
                </c:pt>
                <c:pt idx="134">
                  <c:v>2.64</c:v>
                </c:pt>
                <c:pt idx="135">
                  <c:v>2.13</c:v>
                </c:pt>
                <c:pt idx="136">
                  <c:v>4.07</c:v>
                </c:pt>
                <c:pt idx="137">
                  <c:v>2.16</c:v>
                </c:pt>
                <c:pt idx="138">
                  <c:v>2.03</c:v>
                </c:pt>
                <c:pt idx="139">
                  <c:v>2.7</c:v>
                </c:pt>
                <c:pt idx="140">
                  <c:v>2.59</c:v>
                </c:pt>
                <c:pt idx="141">
                  <c:v>1.95</c:v>
                </c:pt>
                <c:pt idx="142">
                  <c:v>1.84</c:v>
                </c:pt>
                <c:pt idx="143">
                  <c:v>2.8</c:v>
                </c:pt>
                <c:pt idx="144">
                  <c:v>1.92</c:v>
                </c:pt>
                <c:pt idx="145">
                  <c:v>2.23</c:v>
                </c:pt>
                <c:pt idx="146">
                  <c:v>2.72</c:v>
                </c:pt>
                <c:pt idx="147">
                  <c:v>2.09</c:v>
                </c:pt>
                <c:pt idx="148">
                  <c:v>2.47</c:v>
                </c:pt>
                <c:pt idx="149">
                  <c:v>2.55</c:v>
                </c:pt>
                <c:pt idx="150">
                  <c:v>2.03</c:v>
                </c:pt>
                <c:pt idx="151">
                  <c:v>2.52</c:v>
                </c:pt>
                <c:pt idx="152">
                  <c:v>2.68</c:v>
                </c:pt>
                <c:pt idx="153">
                  <c:v>2.05</c:v>
                </c:pt>
                <c:pt idx="154">
                  <c:v>2.09</c:v>
                </c:pt>
              </c:numCache>
            </c:numRef>
          </c:yVal>
        </c:ser>
        <c:axId val="81357938"/>
        <c:axId val="81357939"/>
      </c:scatterChart>
      <c:valAx>
        <c:axId val="8135793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39"/>
        <c:crosses val="autoZero"/>
      </c:valAx>
      <c:valAx>
        <c:axId val="8135793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 Size (KB)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3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109.0</c:v>
                </c:pt>
                <c:pt idx="1">
                  <c:v>20.0</c:v>
                </c:pt>
                <c:pt idx="2">
                  <c:v>128.79</c:v>
                </c:pt>
                <c:pt idx="3">
                  <c:v>404.19</c:v>
                </c:pt>
                <c:pt idx="4">
                  <c:v>222.91</c:v>
                </c:pt>
                <c:pt idx="5">
                  <c:v>42.95</c:v>
                </c:pt>
                <c:pt idx="6">
                  <c:v>37.34</c:v>
                </c:pt>
                <c:pt idx="7">
                  <c:v>252.6</c:v>
                </c:pt>
                <c:pt idx="8">
                  <c:v>385.2</c:v>
                </c:pt>
                <c:pt idx="9">
                  <c:v>13.92</c:v>
                </c:pt>
                <c:pt idx="10">
                  <c:v>61.91</c:v>
                </c:pt>
                <c:pt idx="11">
                  <c:v>167.19</c:v>
                </c:pt>
                <c:pt idx="12">
                  <c:v>137.82</c:v>
                </c:pt>
                <c:pt idx="13">
                  <c:v>299.27</c:v>
                </c:pt>
                <c:pt idx="14">
                  <c:v>286.88</c:v>
                </c:pt>
                <c:pt idx="15">
                  <c:v>16.07</c:v>
                </c:pt>
                <c:pt idx="16">
                  <c:v>29.59</c:v>
                </c:pt>
                <c:pt idx="17">
                  <c:v>162.01</c:v>
                </c:pt>
                <c:pt idx="18">
                  <c:v>471.84</c:v>
                </c:pt>
                <c:pt idx="19">
                  <c:v>249.5</c:v>
                </c:pt>
                <c:pt idx="20">
                  <c:v>10.37</c:v>
                </c:pt>
                <c:pt idx="21">
                  <c:v>35.38</c:v>
                </c:pt>
                <c:pt idx="22">
                  <c:v>357.77</c:v>
                </c:pt>
                <c:pt idx="23">
                  <c:v>475.15</c:v>
                </c:pt>
                <c:pt idx="24">
                  <c:v>40.53</c:v>
                </c:pt>
                <c:pt idx="25">
                  <c:v>25.75</c:v>
                </c:pt>
                <c:pt idx="26">
                  <c:v>19.55</c:v>
                </c:pt>
                <c:pt idx="27">
                  <c:v>111.84</c:v>
                </c:pt>
                <c:pt idx="28">
                  <c:v>394.14</c:v>
                </c:pt>
                <c:pt idx="29">
                  <c:v>320.0</c:v>
                </c:pt>
                <c:pt idx="30">
                  <c:v>15.68</c:v>
                </c:pt>
                <c:pt idx="31">
                  <c:v>31.9</c:v>
                </c:pt>
                <c:pt idx="32">
                  <c:v>140.45</c:v>
                </c:pt>
                <c:pt idx="33">
                  <c:v>434.17</c:v>
                </c:pt>
                <c:pt idx="34">
                  <c:v>644.45</c:v>
                </c:pt>
                <c:pt idx="35">
                  <c:v>101.61</c:v>
                </c:pt>
                <c:pt idx="36">
                  <c:v>43.25</c:v>
                </c:pt>
                <c:pt idx="37">
                  <c:v>18.23</c:v>
                </c:pt>
                <c:pt idx="38">
                  <c:v>151.18</c:v>
                </c:pt>
                <c:pt idx="39">
                  <c:v>443.64</c:v>
                </c:pt>
                <c:pt idx="40">
                  <c:v>210.53</c:v>
                </c:pt>
                <c:pt idx="41">
                  <c:v>15.07</c:v>
                </c:pt>
                <c:pt idx="42">
                  <c:v>34.46</c:v>
                </c:pt>
                <c:pt idx="43">
                  <c:v>130.03</c:v>
                </c:pt>
                <c:pt idx="44">
                  <c:v>428.97</c:v>
                </c:pt>
                <c:pt idx="45">
                  <c:v>293.3</c:v>
                </c:pt>
                <c:pt idx="46">
                  <c:v>81.21</c:v>
                </c:pt>
                <c:pt idx="47">
                  <c:v>130.43</c:v>
                </c:pt>
                <c:pt idx="48">
                  <c:v>34.54</c:v>
                </c:pt>
                <c:pt idx="49">
                  <c:v>31.65</c:v>
                </c:pt>
                <c:pt idx="50">
                  <c:v>39.13</c:v>
                </c:pt>
                <c:pt idx="51">
                  <c:v>197.57</c:v>
                </c:pt>
                <c:pt idx="52">
                  <c:v>421.93</c:v>
                </c:pt>
                <c:pt idx="53">
                  <c:v>149.76</c:v>
                </c:pt>
                <c:pt idx="54">
                  <c:v>21.95</c:v>
                </c:pt>
                <c:pt idx="55">
                  <c:v>9.52</c:v>
                </c:pt>
                <c:pt idx="56">
                  <c:v>160.01</c:v>
                </c:pt>
                <c:pt idx="57">
                  <c:v>617.96</c:v>
                </c:pt>
                <c:pt idx="58">
                  <c:v>285.02</c:v>
                </c:pt>
                <c:pt idx="59">
                  <c:v>99.42</c:v>
                </c:pt>
                <c:pt idx="60">
                  <c:v>36.25</c:v>
                </c:pt>
                <c:pt idx="61">
                  <c:v>32.46</c:v>
                </c:pt>
                <c:pt idx="62">
                  <c:v>15.24</c:v>
                </c:pt>
                <c:pt idx="63">
                  <c:v>17.68</c:v>
                </c:pt>
                <c:pt idx="64">
                  <c:v>138.96</c:v>
                </c:pt>
                <c:pt idx="65">
                  <c:v>433.45</c:v>
                </c:pt>
                <c:pt idx="66">
                  <c:v>273.3</c:v>
                </c:pt>
                <c:pt idx="67">
                  <c:v>29.69</c:v>
                </c:pt>
                <c:pt idx="68">
                  <c:v>33.41</c:v>
                </c:pt>
                <c:pt idx="69">
                  <c:v>13.09</c:v>
                </c:pt>
                <c:pt idx="70">
                  <c:v>70.18</c:v>
                </c:pt>
                <c:pt idx="71">
                  <c:v>380.12</c:v>
                </c:pt>
                <c:pt idx="72">
                  <c:v>586.64</c:v>
                </c:pt>
                <c:pt idx="73">
                  <c:v>228.12</c:v>
                </c:pt>
                <c:pt idx="74">
                  <c:v>9.55</c:v>
                </c:pt>
                <c:pt idx="75">
                  <c:v>12.66</c:v>
                </c:pt>
                <c:pt idx="76">
                  <c:v>11.11</c:v>
                </c:pt>
                <c:pt idx="77">
                  <c:v>13.23</c:v>
                </c:pt>
                <c:pt idx="78">
                  <c:v>23.45</c:v>
                </c:pt>
                <c:pt idx="79">
                  <c:v>171.09</c:v>
                </c:pt>
                <c:pt idx="80">
                  <c:v>578.87</c:v>
                </c:pt>
                <c:pt idx="81">
                  <c:v>295.08</c:v>
                </c:pt>
                <c:pt idx="82">
                  <c:v>448.39</c:v>
                </c:pt>
                <c:pt idx="83">
                  <c:v>104.59</c:v>
                </c:pt>
                <c:pt idx="84">
                  <c:v>34.15</c:v>
                </c:pt>
                <c:pt idx="85">
                  <c:v>14.65</c:v>
                </c:pt>
                <c:pt idx="86">
                  <c:v>13.96</c:v>
                </c:pt>
                <c:pt idx="87">
                  <c:v>34.1</c:v>
                </c:pt>
                <c:pt idx="88">
                  <c:v>215.41</c:v>
                </c:pt>
                <c:pt idx="89">
                  <c:v>633.46</c:v>
                </c:pt>
                <c:pt idx="90">
                  <c:v>377.08</c:v>
                </c:pt>
                <c:pt idx="91">
                  <c:v>42.69</c:v>
                </c:pt>
                <c:pt idx="92">
                  <c:v>15.05</c:v>
                </c:pt>
                <c:pt idx="93">
                  <c:v>23.59</c:v>
                </c:pt>
                <c:pt idx="94">
                  <c:v>49.07</c:v>
                </c:pt>
                <c:pt idx="95">
                  <c:v>108.78</c:v>
                </c:pt>
                <c:pt idx="96">
                  <c:v>208.54</c:v>
                </c:pt>
                <c:pt idx="97">
                  <c:v>577.87</c:v>
                </c:pt>
                <c:pt idx="98">
                  <c:v>266.61</c:v>
                </c:pt>
                <c:pt idx="99">
                  <c:v>27.94</c:v>
                </c:pt>
                <c:pt idx="100">
                  <c:v>10.39</c:v>
                </c:pt>
                <c:pt idx="101">
                  <c:v>16.65</c:v>
                </c:pt>
                <c:pt idx="102">
                  <c:v>15.9</c:v>
                </c:pt>
                <c:pt idx="103">
                  <c:v>16.0</c:v>
                </c:pt>
                <c:pt idx="104">
                  <c:v>25.22</c:v>
                </c:pt>
                <c:pt idx="105">
                  <c:v>161.87</c:v>
                </c:pt>
                <c:pt idx="106">
                  <c:v>634.47</c:v>
                </c:pt>
                <c:pt idx="107">
                  <c:v>550.38</c:v>
                </c:pt>
                <c:pt idx="108">
                  <c:v>211.3</c:v>
                </c:pt>
                <c:pt idx="109">
                  <c:v>33.84</c:v>
                </c:pt>
                <c:pt idx="110">
                  <c:v>15.3</c:v>
                </c:pt>
                <c:pt idx="111">
                  <c:v>15.01</c:v>
                </c:pt>
                <c:pt idx="112">
                  <c:v>15.79</c:v>
                </c:pt>
                <c:pt idx="113">
                  <c:v>145.72</c:v>
                </c:pt>
                <c:pt idx="114">
                  <c:v>570.41</c:v>
                </c:pt>
                <c:pt idx="115">
                  <c:v>313.67</c:v>
                </c:pt>
                <c:pt idx="116">
                  <c:v>119.57</c:v>
                </c:pt>
                <c:pt idx="117">
                  <c:v>21.5</c:v>
                </c:pt>
                <c:pt idx="118">
                  <c:v>76.84</c:v>
                </c:pt>
                <c:pt idx="119">
                  <c:v>128.98</c:v>
                </c:pt>
                <c:pt idx="120">
                  <c:v>215.43</c:v>
                </c:pt>
                <c:pt idx="121">
                  <c:v>538.21</c:v>
                </c:pt>
                <c:pt idx="122">
                  <c:v>284.69</c:v>
                </c:pt>
                <c:pt idx="123">
                  <c:v>0.02</c:v>
                </c:pt>
                <c:pt idx="124">
                  <c:v>12.88</c:v>
                </c:pt>
                <c:pt idx="125">
                  <c:v>15.9</c:v>
                </c:pt>
                <c:pt idx="126">
                  <c:v>31.63</c:v>
                </c:pt>
                <c:pt idx="127">
                  <c:v>13.13</c:v>
                </c:pt>
                <c:pt idx="128">
                  <c:v>284.54</c:v>
                </c:pt>
                <c:pt idx="129">
                  <c:v>674.55</c:v>
                </c:pt>
                <c:pt idx="130">
                  <c:v>867.34</c:v>
                </c:pt>
                <c:pt idx="131">
                  <c:v>169.63</c:v>
                </c:pt>
                <c:pt idx="132">
                  <c:v>46.45</c:v>
                </c:pt>
                <c:pt idx="133">
                  <c:v>85.38</c:v>
                </c:pt>
                <c:pt idx="134">
                  <c:v>47.0</c:v>
                </c:pt>
                <c:pt idx="135">
                  <c:v>97.47</c:v>
                </c:pt>
                <c:pt idx="136">
                  <c:v>18.9</c:v>
                </c:pt>
                <c:pt idx="137">
                  <c:v>46.2</c:v>
                </c:pt>
                <c:pt idx="138">
                  <c:v>12.91</c:v>
                </c:pt>
                <c:pt idx="139">
                  <c:v>29.45</c:v>
                </c:pt>
                <c:pt idx="140">
                  <c:v>69.81</c:v>
                </c:pt>
                <c:pt idx="141">
                  <c:v>52.65</c:v>
                </c:pt>
                <c:pt idx="142">
                  <c:v>105.37</c:v>
                </c:pt>
                <c:pt idx="143">
                  <c:v>119.73</c:v>
                </c:pt>
                <c:pt idx="144">
                  <c:v>135.09</c:v>
                </c:pt>
                <c:pt idx="145">
                  <c:v>47.26</c:v>
                </c:pt>
                <c:pt idx="146">
                  <c:v>42.42</c:v>
                </c:pt>
                <c:pt idx="147">
                  <c:v>96.16</c:v>
                </c:pt>
                <c:pt idx="148">
                  <c:v>52.81</c:v>
                </c:pt>
                <c:pt idx="149">
                  <c:v>98.95</c:v>
                </c:pt>
                <c:pt idx="150">
                  <c:v>96.09</c:v>
                </c:pt>
                <c:pt idx="151">
                  <c:v>56.47</c:v>
                </c:pt>
                <c:pt idx="152">
                  <c:v>50.18</c:v>
                </c:pt>
                <c:pt idx="153">
                  <c:v>65.67</c:v>
                </c:pt>
                <c:pt idx="154">
                  <c:v>135.69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Total IOPS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162.07</c:v>
                </c:pt>
                <c:pt idx="1">
                  <c:v>162.07</c:v>
                </c:pt>
                <c:pt idx="2">
                  <c:v>162.07</c:v>
                </c:pt>
                <c:pt idx="3">
                  <c:v>162.07</c:v>
                </c:pt>
                <c:pt idx="4">
                  <c:v>162.07</c:v>
                </c:pt>
                <c:pt idx="5">
                  <c:v>162.07</c:v>
                </c:pt>
                <c:pt idx="6">
                  <c:v>162.07</c:v>
                </c:pt>
                <c:pt idx="7">
                  <c:v>162.07</c:v>
                </c:pt>
                <c:pt idx="8">
                  <c:v>162.07</c:v>
                </c:pt>
                <c:pt idx="9">
                  <c:v>162.07</c:v>
                </c:pt>
                <c:pt idx="10">
                  <c:v>162.07</c:v>
                </c:pt>
                <c:pt idx="11">
                  <c:v>162.07</c:v>
                </c:pt>
                <c:pt idx="12">
                  <c:v>162.07</c:v>
                </c:pt>
                <c:pt idx="13">
                  <c:v>162.07</c:v>
                </c:pt>
                <c:pt idx="14">
                  <c:v>162.07</c:v>
                </c:pt>
                <c:pt idx="15">
                  <c:v>162.07</c:v>
                </c:pt>
                <c:pt idx="16">
                  <c:v>162.07</c:v>
                </c:pt>
                <c:pt idx="17">
                  <c:v>162.07</c:v>
                </c:pt>
                <c:pt idx="18">
                  <c:v>162.07</c:v>
                </c:pt>
                <c:pt idx="19">
                  <c:v>162.07</c:v>
                </c:pt>
                <c:pt idx="20">
                  <c:v>162.07</c:v>
                </c:pt>
                <c:pt idx="21">
                  <c:v>162.07</c:v>
                </c:pt>
                <c:pt idx="22">
                  <c:v>162.07</c:v>
                </c:pt>
                <c:pt idx="23">
                  <c:v>162.07</c:v>
                </c:pt>
                <c:pt idx="24">
                  <c:v>162.07</c:v>
                </c:pt>
                <c:pt idx="25">
                  <c:v>162.07</c:v>
                </c:pt>
                <c:pt idx="26">
                  <c:v>162.07</c:v>
                </c:pt>
                <c:pt idx="27">
                  <c:v>162.07</c:v>
                </c:pt>
                <c:pt idx="28">
                  <c:v>162.07</c:v>
                </c:pt>
                <c:pt idx="29">
                  <c:v>162.07</c:v>
                </c:pt>
                <c:pt idx="30">
                  <c:v>162.07</c:v>
                </c:pt>
                <c:pt idx="31">
                  <c:v>162.07</c:v>
                </c:pt>
                <c:pt idx="32">
                  <c:v>162.07</c:v>
                </c:pt>
                <c:pt idx="33">
                  <c:v>162.07</c:v>
                </c:pt>
                <c:pt idx="34">
                  <c:v>162.07</c:v>
                </c:pt>
                <c:pt idx="35">
                  <c:v>162.07</c:v>
                </c:pt>
                <c:pt idx="36">
                  <c:v>162.07</c:v>
                </c:pt>
                <c:pt idx="37">
                  <c:v>162.07</c:v>
                </c:pt>
                <c:pt idx="38">
                  <c:v>162.07</c:v>
                </c:pt>
                <c:pt idx="39">
                  <c:v>162.07</c:v>
                </c:pt>
                <c:pt idx="40">
                  <c:v>162.07</c:v>
                </c:pt>
                <c:pt idx="41">
                  <c:v>162.07</c:v>
                </c:pt>
                <c:pt idx="42">
                  <c:v>162.07</c:v>
                </c:pt>
                <c:pt idx="43">
                  <c:v>162.07</c:v>
                </c:pt>
                <c:pt idx="44">
                  <c:v>162.07</c:v>
                </c:pt>
                <c:pt idx="45">
                  <c:v>162.07</c:v>
                </c:pt>
                <c:pt idx="46">
                  <c:v>162.07</c:v>
                </c:pt>
                <c:pt idx="47">
                  <c:v>162.07</c:v>
                </c:pt>
                <c:pt idx="48">
                  <c:v>162.07</c:v>
                </c:pt>
                <c:pt idx="49">
                  <c:v>162.07</c:v>
                </c:pt>
                <c:pt idx="50">
                  <c:v>162.07</c:v>
                </c:pt>
                <c:pt idx="51">
                  <c:v>162.07</c:v>
                </c:pt>
                <c:pt idx="52">
                  <c:v>162.07</c:v>
                </c:pt>
                <c:pt idx="53">
                  <c:v>162.07</c:v>
                </c:pt>
                <c:pt idx="54">
                  <c:v>162.07</c:v>
                </c:pt>
                <c:pt idx="55">
                  <c:v>162.07</c:v>
                </c:pt>
                <c:pt idx="56">
                  <c:v>162.07</c:v>
                </c:pt>
                <c:pt idx="57">
                  <c:v>162.07</c:v>
                </c:pt>
                <c:pt idx="58">
                  <c:v>162.07</c:v>
                </c:pt>
                <c:pt idx="59">
                  <c:v>162.07</c:v>
                </c:pt>
                <c:pt idx="60">
                  <c:v>162.07</c:v>
                </c:pt>
                <c:pt idx="61">
                  <c:v>162.07</c:v>
                </c:pt>
                <c:pt idx="62">
                  <c:v>162.07</c:v>
                </c:pt>
                <c:pt idx="63">
                  <c:v>162.07</c:v>
                </c:pt>
                <c:pt idx="64">
                  <c:v>162.07</c:v>
                </c:pt>
                <c:pt idx="65">
                  <c:v>162.07</c:v>
                </c:pt>
                <c:pt idx="66">
                  <c:v>162.07</c:v>
                </c:pt>
                <c:pt idx="67">
                  <c:v>162.07</c:v>
                </c:pt>
                <c:pt idx="68">
                  <c:v>162.07</c:v>
                </c:pt>
                <c:pt idx="69">
                  <c:v>162.07</c:v>
                </c:pt>
                <c:pt idx="70">
                  <c:v>162.07</c:v>
                </c:pt>
                <c:pt idx="71">
                  <c:v>162.07</c:v>
                </c:pt>
                <c:pt idx="72">
                  <c:v>162.07</c:v>
                </c:pt>
                <c:pt idx="73">
                  <c:v>162.07</c:v>
                </c:pt>
                <c:pt idx="74">
                  <c:v>162.07</c:v>
                </c:pt>
                <c:pt idx="75">
                  <c:v>162.07</c:v>
                </c:pt>
                <c:pt idx="76">
                  <c:v>162.07</c:v>
                </c:pt>
                <c:pt idx="77">
                  <c:v>162.07</c:v>
                </c:pt>
                <c:pt idx="78">
                  <c:v>162.07</c:v>
                </c:pt>
                <c:pt idx="79">
                  <c:v>162.07</c:v>
                </c:pt>
                <c:pt idx="80">
                  <c:v>162.07</c:v>
                </c:pt>
                <c:pt idx="81">
                  <c:v>162.07</c:v>
                </c:pt>
                <c:pt idx="82">
                  <c:v>162.07</c:v>
                </c:pt>
                <c:pt idx="83">
                  <c:v>162.07</c:v>
                </c:pt>
                <c:pt idx="84">
                  <c:v>162.07</c:v>
                </c:pt>
                <c:pt idx="85">
                  <c:v>162.07</c:v>
                </c:pt>
                <c:pt idx="86">
                  <c:v>162.07</c:v>
                </c:pt>
                <c:pt idx="87">
                  <c:v>162.07</c:v>
                </c:pt>
                <c:pt idx="88">
                  <c:v>162.07</c:v>
                </c:pt>
                <c:pt idx="89">
                  <c:v>162.07</c:v>
                </c:pt>
                <c:pt idx="90">
                  <c:v>162.07</c:v>
                </c:pt>
                <c:pt idx="91">
                  <c:v>162.07</c:v>
                </c:pt>
                <c:pt idx="92">
                  <c:v>162.07</c:v>
                </c:pt>
                <c:pt idx="93">
                  <c:v>162.07</c:v>
                </c:pt>
                <c:pt idx="94">
                  <c:v>162.07</c:v>
                </c:pt>
                <c:pt idx="95">
                  <c:v>162.07</c:v>
                </c:pt>
                <c:pt idx="96">
                  <c:v>162.07</c:v>
                </c:pt>
                <c:pt idx="97">
                  <c:v>162.07</c:v>
                </c:pt>
                <c:pt idx="98">
                  <c:v>162.07</c:v>
                </c:pt>
                <c:pt idx="99">
                  <c:v>162.07</c:v>
                </c:pt>
                <c:pt idx="100">
                  <c:v>162.07</c:v>
                </c:pt>
                <c:pt idx="101">
                  <c:v>162.07</c:v>
                </c:pt>
                <c:pt idx="102">
                  <c:v>162.07</c:v>
                </c:pt>
                <c:pt idx="103">
                  <c:v>162.07</c:v>
                </c:pt>
                <c:pt idx="104">
                  <c:v>162.07</c:v>
                </c:pt>
                <c:pt idx="105">
                  <c:v>162.07</c:v>
                </c:pt>
                <c:pt idx="106">
                  <c:v>162.07</c:v>
                </c:pt>
                <c:pt idx="107">
                  <c:v>162.07</c:v>
                </c:pt>
                <c:pt idx="108">
                  <c:v>162.07</c:v>
                </c:pt>
                <c:pt idx="109">
                  <c:v>162.07</c:v>
                </c:pt>
                <c:pt idx="110">
                  <c:v>162.07</c:v>
                </c:pt>
                <c:pt idx="111">
                  <c:v>162.07</c:v>
                </c:pt>
                <c:pt idx="112">
                  <c:v>162.07</c:v>
                </c:pt>
                <c:pt idx="113">
                  <c:v>162.07</c:v>
                </c:pt>
                <c:pt idx="114">
                  <c:v>162.07</c:v>
                </c:pt>
                <c:pt idx="115">
                  <c:v>162.07</c:v>
                </c:pt>
                <c:pt idx="116">
                  <c:v>162.07</c:v>
                </c:pt>
                <c:pt idx="117">
                  <c:v>162.07</c:v>
                </c:pt>
                <c:pt idx="118">
                  <c:v>162.07</c:v>
                </c:pt>
                <c:pt idx="119">
                  <c:v>162.07</c:v>
                </c:pt>
                <c:pt idx="120">
                  <c:v>162.07</c:v>
                </c:pt>
                <c:pt idx="121">
                  <c:v>162.07</c:v>
                </c:pt>
                <c:pt idx="122">
                  <c:v>162.07</c:v>
                </c:pt>
                <c:pt idx="123">
                  <c:v>162.07</c:v>
                </c:pt>
                <c:pt idx="124">
                  <c:v>162.07</c:v>
                </c:pt>
                <c:pt idx="125">
                  <c:v>162.07</c:v>
                </c:pt>
                <c:pt idx="126">
                  <c:v>162.07</c:v>
                </c:pt>
                <c:pt idx="127">
                  <c:v>162.07</c:v>
                </c:pt>
                <c:pt idx="128">
                  <c:v>162.07</c:v>
                </c:pt>
                <c:pt idx="129">
                  <c:v>162.07</c:v>
                </c:pt>
                <c:pt idx="130">
                  <c:v>162.07</c:v>
                </c:pt>
                <c:pt idx="131">
                  <c:v>162.07</c:v>
                </c:pt>
                <c:pt idx="132">
                  <c:v>162.07</c:v>
                </c:pt>
                <c:pt idx="133">
                  <c:v>162.07</c:v>
                </c:pt>
                <c:pt idx="134">
                  <c:v>162.07</c:v>
                </c:pt>
                <c:pt idx="135">
                  <c:v>162.07</c:v>
                </c:pt>
                <c:pt idx="136">
                  <c:v>162.07</c:v>
                </c:pt>
                <c:pt idx="137">
                  <c:v>162.07</c:v>
                </c:pt>
                <c:pt idx="138">
                  <c:v>162.07</c:v>
                </c:pt>
                <c:pt idx="139">
                  <c:v>162.07</c:v>
                </c:pt>
                <c:pt idx="140">
                  <c:v>162.07</c:v>
                </c:pt>
                <c:pt idx="141">
                  <c:v>162.07</c:v>
                </c:pt>
                <c:pt idx="142">
                  <c:v>162.07</c:v>
                </c:pt>
                <c:pt idx="143">
                  <c:v>162.07</c:v>
                </c:pt>
                <c:pt idx="144">
                  <c:v>162.07</c:v>
                </c:pt>
                <c:pt idx="145">
                  <c:v>162.07</c:v>
                </c:pt>
                <c:pt idx="146">
                  <c:v>162.07</c:v>
                </c:pt>
                <c:pt idx="147">
                  <c:v>162.07</c:v>
                </c:pt>
                <c:pt idx="148">
                  <c:v>162.07</c:v>
                </c:pt>
                <c:pt idx="149">
                  <c:v>162.07</c:v>
                </c:pt>
                <c:pt idx="150">
                  <c:v>162.07</c:v>
                </c:pt>
                <c:pt idx="151">
                  <c:v>162.07</c:v>
                </c:pt>
                <c:pt idx="152">
                  <c:v>162.07</c:v>
                </c:pt>
                <c:pt idx="153">
                  <c:v>162.07</c:v>
                </c:pt>
                <c:pt idx="154">
                  <c:v>162.07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Total IOPS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578.87</c:v>
                </c:pt>
                <c:pt idx="1">
                  <c:v>578.87</c:v>
                </c:pt>
                <c:pt idx="2">
                  <c:v>578.87</c:v>
                </c:pt>
                <c:pt idx="3">
                  <c:v>578.87</c:v>
                </c:pt>
                <c:pt idx="4">
                  <c:v>578.87</c:v>
                </c:pt>
                <c:pt idx="5">
                  <c:v>578.87</c:v>
                </c:pt>
                <c:pt idx="6">
                  <c:v>578.87</c:v>
                </c:pt>
                <c:pt idx="7">
                  <c:v>578.87</c:v>
                </c:pt>
                <c:pt idx="8">
                  <c:v>578.87</c:v>
                </c:pt>
                <c:pt idx="9">
                  <c:v>578.87</c:v>
                </c:pt>
                <c:pt idx="10">
                  <c:v>578.87</c:v>
                </c:pt>
                <c:pt idx="11">
                  <c:v>578.87</c:v>
                </c:pt>
                <c:pt idx="12">
                  <c:v>578.87</c:v>
                </c:pt>
                <c:pt idx="13">
                  <c:v>578.87</c:v>
                </c:pt>
                <c:pt idx="14">
                  <c:v>578.87</c:v>
                </c:pt>
                <c:pt idx="15">
                  <c:v>578.87</c:v>
                </c:pt>
                <c:pt idx="16">
                  <c:v>578.87</c:v>
                </c:pt>
                <c:pt idx="17">
                  <c:v>578.87</c:v>
                </c:pt>
                <c:pt idx="18">
                  <c:v>578.87</c:v>
                </c:pt>
                <c:pt idx="19">
                  <c:v>578.87</c:v>
                </c:pt>
                <c:pt idx="20">
                  <c:v>578.87</c:v>
                </c:pt>
                <c:pt idx="21">
                  <c:v>578.87</c:v>
                </c:pt>
                <c:pt idx="22">
                  <c:v>578.87</c:v>
                </c:pt>
                <c:pt idx="23">
                  <c:v>578.87</c:v>
                </c:pt>
                <c:pt idx="24">
                  <c:v>578.87</c:v>
                </c:pt>
                <c:pt idx="25">
                  <c:v>578.87</c:v>
                </c:pt>
                <c:pt idx="26">
                  <c:v>578.87</c:v>
                </c:pt>
                <c:pt idx="27">
                  <c:v>578.87</c:v>
                </c:pt>
                <c:pt idx="28">
                  <c:v>578.87</c:v>
                </c:pt>
                <c:pt idx="29">
                  <c:v>578.87</c:v>
                </c:pt>
                <c:pt idx="30">
                  <c:v>578.87</c:v>
                </c:pt>
                <c:pt idx="31">
                  <c:v>578.87</c:v>
                </c:pt>
                <c:pt idx="32">
                  <c:v>578.87</c:v>
                </c:pt>
                <c:pt idx="33">
                  <c:v>578.87</c:v>
                </c:pt>
                <c:pt idx="34">
                  <c:v>578.87</c:v>
                </c:pt>
                <c:pt idx="35">
                  <c:v>578.87</c:v>
                </c:pt>
                <c:pt idx="36">
                  <c:v>578.87</c:v>
                </c:pt>
                <c:pt idx="37">
                  <c:v>578.87</c:v>
                </c:pt>
                <c:pt idx="38">
                  <c:v>578.87</c:v>
                </c:pt>
                <c:pt idx="39">
                  <c:v>578.87</c:v>
                </c:pt>
                <c:pt idx="40">
                  <c:v>578.87</c:v>
                </c:pt>
                <c:pt idx="41">
                  <c:v>578.87</c:v>
                </c:pt>
                <c:pt idx="42">
                  <c:v>578.87</c:v>
                </c:pt>
                <c:pt idx="43">
                  <c:v>578.87</c:v>
                </c:pt>
                <c:pt idx="44">
                  <c:v>578.87</c:v>
                </c:pt>
                <c:pt idx="45">
                  <c:v>578.87</c:v>
                </c:pt>
                <c:pt idx="46">
                  <c:v>578.87</c:v>
                </c:pt>
                <c:pt idx="47">
                  <c:v>578.87</c:v>
                </c:pt>
                <c:pt idx="48">
                  <c:v>578.87</c:v>
                </c:pt>
                <c:pt idx="49">
                  <c:v>578.87</c:v>
                </c:pt>
                <c:pt idx="50">
                  <c:v>578.87</c:v>
                </c:pt>
                <c:pt idx="51">
                  <c:v>578.87</c:v>
                </c:pt>
                <c:pt idx="52">
                  <c:v>578.87</c:v>
                </c:pt>
                <c:pt idx="53">
                  <c:v>578.87</c:v>
                </c:pt>
                <c:pt idx="54">
                  <c:v>578.87</c:v>
                </c:pt>
                <c:pt idx="55">
                  <c:v>578.87</c:v>
                </c:pt>
                <c:pt idx="56">
                  <c:v>578.87</c:v>
                </c:pt>
                <c:pt idx="57">
                  <c:v>578.87</c:v>
                </c:pt>
                <c:pt idx="58">
                  <c:v>578.87</c:v>
                </c:pt>
                <c:pt idx="59">
                  <c:v>578.87</c:v>
                </c:pt>
                <c:pt idx="60">
                  <c:v>578.87</c:v>
                </c:pt>
                <c:pt idx="61">
                  <c:v>578.87</c:v>
                </c:pt>
                <c:pt idx="62">
                  <c:v>578.87</c:v>
                </c:pt>
                <c:pt idx="63">
                  <c:v>578.87</c:v>
                </c:pt>
                <c:pt idx="64">
                  <c:v>578.87</c:v>
                </c:pt>
                <c:pt idx="65">
                  <c:v>578.87</c:v>
                </c:pt>
                <c:pt idx="66">
                  <c:v>578.87</c:v>
                </c:pt>
                <c:pt idx="67">
                  <c:v>578.87</c:v>
                </c:pt>
                <c:pt idx="68">
                  <c:v>578.87</c:v>
                </c:pt>
                <c:pt idx="69">
                  <c:v>578.87</c:v>
                </c:pt>
                <c:pt idx="70">
                  <c:v>578.87</c:v>
                </c:pt>
                <c:pt idx="71">
                  <c:v>578.87</c:v>
                </c:pt>
                <c:pt idx="72">
                  <c:v>578.87</c:v>
                </c:pt>
                <c:pt idx="73">
                  <c:v>578.87</c:v>
                </c:pt>
                <c:pt idx="74">
                  <c:v>578.87</c:v>
                </c:pt>
                <c:pt idx="75">
                  <c:v>578.87</c:v>
                </c:pt>
                <c:pt idx="76">
                  <c:v>578.87</c:v>
                </c:pt>
                <c:pt idx="77">
                  <c:v>578.87</c:v>
                </c:pt>
                <c:pt idx="78">
                  <c:v>578.87</c:v>
                </c:pt>
                <c:pt idx="79">
                  <c:v>578.87</c:v>
                </c:pt>
                <c:pt idx="80">
                  <c:v>578.87</c:v>
                </c:pt>
                <c:pt idx="81">
                  <c:v>578.87</c:v>
                </c:pt>
                <c:pt idx="82">
                  <c:v>578.87</c:v>
                </c:pt>
                <c:pt idx="83">
                  <c:v>578.87</c:v>
                </c:pt>
                <c:pt idx="84">
                  <c:v>578.87</c:v>
                </c:pt>
                <c:pt idx="85">
                  <c:v>578.87</c:v>
                </c:pt>
                <c:pt idx="86">
                  <c:v>578.87</c:v>
                </c:pt>
                <c:pt idx="87">
                  <c:v>578.87</c:v>
                </c:pt>
                <c:pt idx="88">
                  <c:v>578.87</c:v>
                </c:pt>
                <c:pt idx="89">
                  <c:v>578.87</c:v>
                </c:pt>
                <c:pt idx="90">
                  <c:v>578.87</c:v>
                </c:pt>
                <c:pt idx="91">
                  <c:v>578.87</c:v>
                </c:pt>
                <c:pt idx="92">
                  <c:v>578.87</c:v>
                </c:pt>
                <c:pt idx="93">
                  <c:v>578.87</c:v>
                </c:pt>
                <c:pt idx="94">
                  <c:v>578.87</c:v>
                </c:pt>
                <c:pt idx="95">
                  <c:v>578.87</c:v>
                </c:pt>
                <c:pt idx="96">
                  <c:v>578.87</c:v>
                </c:pt>
                <c:pt idx="97">
                  <c:v>578.87</c:v>
                </c:pt>
                <c:pt idx="98">
                  <c:v>578.87</c:v>
                </c:pt>
                <c:pt idx="99">
                  <c:v>578.87</c:v>
                </c:pt>
                <c:pt idx="100">
                  <c:v>578.87</c:v>
                </c:pt>
                <c:pt idx="101">
                  <c:v>578.87</c:v>
                </c:pt>
                <c:pt idx="102">
                  <c:v>578.87</c:v>
                </c:pt>
                <c:pt idx="103">
                  <c:v>578.87</c:v>
                </c:pt>
                <c:pt idx="104">
                  <c:v>578.87</c:v>
                </c:pt>
                <c:pt idx="105">
                  <c:v>578.87</c:v>
                </c:pt>
                <c:pt idx="106">
                  <c:v>578.87</c:v>
                </c:pt>
                <c:pt idx="107">
                  <c:v>578.87</c:v>
                </c:pt>
                <c:pt idx="108">
                  <c:v>578.87</c:v>
                </c:pt>
                <c:pt idx="109">
                  <c:v>578.87</c:v>
                </c:pt>
                <c:pt idx="110">
                  <c:v>578.87</c:v>
                </c:pt>
                <c:pt idx="111">
                  <c:v>578.87</c:v>
                </c:pt>
                <c:pt idx="112">
                  <c:v>578.87</c:v>
                </c:pt>
                <c:pt idx="113">
                  <c:v>578.87</c:v>
                </c:pt>
                <c:pt idx="114">
                  <c:v>578.87</c:v>
                </c:pt>
                <c:pt idx="115">
                  <c:v>578.87</c:v>
                </c:pt>
                <c:pt idx="116">
                  <c:v>578.87</c:v>
                </c:pt>
                <c:pt idx="117">
                  <c:v>578.87</c:v>
                </c:pt>
                <c:pt idx="118">
                  <c:v>578.87</c:v>
                </c:pt>
                <c:pt idx="119">
                  <c:v>578.87</c:v>
                </c:pt>
                <c:pt idx="120">
                  <c:v>578.87</c:v>
                </c:pt>
                <c:pt idx="121">
                  <c:v>578.87</c:v>
                </c:pt>
                <c:pt idx="122">
                  <c:v>578.87</c:v>
                </c:pt>
                <c:pt idx="123">
                  <c:v>578.87</c:v>
                </c:pt>
                <c:pt idx="124">
                  <c:v>578.87</c:v>
                </c:pt>
                <c:pt idx="125">
                  <c:v>578.87</c:v>
                </c:pt>
                <c:pt idx="126">
                  <c:v>578.87</c:v>
                </c:pt>
                <c:pt idx="127">
                  <c:v>578.87</c:v>
                </c:pt>
                <c:pt idx="128">
                  <c:v>578.87</c:v>
                </c:pt>
                <c:pt idx="129">
                  <c:v>578.87</c:v>
                </c:pt>
                <c:pt idx="130">
                  <c:v>578.87</c:v>
                </c:pt>
                <c:pt idx="131">
                  <c:v>578.87</c:v>
                </c:pt>
                <c:pt idx="132">
                  <c:v>578.87</c:v>
                </c:pt>
                <c:pt idx="133">
                  <c:v>578.87</c:v>
                </c:pt>
                <c:pt idx="134">
                  <c:v>578.87</c:v>
                </c:pt>
                <c:pt idx="135">
                  <c:v>578.87</c:v>
                </c:pt>
                <c:pt idx="136">
                  <c:v>578.87</c:v>
                </c:pt>
                <c:pt idx="137">
                  <c:v>578.87</c:v>
                </c:pt>
                <c:pt idx="138">
                  <c:v>578.87</c:v>
                </c:pt>
                <c:pt idx="139">
                  <c:v>578.87</c:v>
                </c:pt>
                <c:pt idx="140">
                  <c:v>578.87</c:v>
                </c:pt>
                <c:pt idx="141">
                  <c:v>578.87</c:v>
                </c:pt>
                <c:pt idx="142">
                  <c:v>578.87</c:v>
                </c:pt>
                <c:pt idx="143">
                  <c:v>578.87</c:v>
                </c:pt>
                <c:pt idx="144">
                  <c:v>578.87</c:v>
                </c:pt>
                <c:pt idx="145">
                  <c:v>578.87</c:v>
                </c:pt>
                <c:pt idx="146">
                  <c:v>578.87</c:v>
                </c:pt>
                <c:pt idx="147">
                  <c:v>578.87</c:v>
                </c:pt>
                <c:pt idx="148">
                  <c:v>578.87</c:v>
                </c:pt>
                <c:pt idx="149">
                  <c:v>578.87</c:v>
                </c:pt>
                <c:pt idx="150">
                  <c:v>578.87</c:v>
                </c:pt>
                <c:pt idx="151">
                  <c:v>578.87</c:v>
                </c:pt>
                <c:pt idx="152">
                  <c:v>578.87</c:v>
                </c:pt>
                <c:pt idx="153">
                  <c:v>578.87</c:v>
                </c:pt>
                <c:pt idx="154">
                  <c:v>578.87</c:v>
                </c:pt>
              </c:numCache>
            </c:numRef>
          </c:yVal>
        </c:ser>
        <c:axId val="81357940"/>
        <c:axId val="81357941"/>
      </c:scatterChart>
      <c:valAx>
        <c:axId val="8135794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41"/>
        <c:crosses val="autoZero"/>
      </c:valAx>
      <c:valAx>
        <c:axId val="8135794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IOPS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40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Util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1.09</c:v>
                </c:pt>
                <c:pt idx="1">
                  <c:v>0.21</c:v>
                </c:pt>
                <c:pt idx="2">
                  <c:v>0.81</c:v>
                </c:pt>
                <c:pt idx="3">
                  <c:v>2.24</c:v>
                </c:pt>
                <c:pt idx="4">
                  <c:v>1.42</c:v>
                </c:pt>
                <c:pt idx="5">
                  <c:v>0.35</c:v>
                </c:pt>
                <c:pt idx="6">
                  <c:v>0.23</c:v>
                </c:pt>
                <c:pt idx="7">
                  <c:v>1.59</c:v>
                </c:pt>
                <c:pt idx="8">
                  <c:v>3.3</c:v>
                </c:pt>
                <c:pt idx="9">
                  <c:v>0.19</c:v>
                </c:pt>
                <c:pt idx="10">
                  <c:v>0.68</c:v>
                </c:pt>
                <c:pt idx="11">
                  <c:v>1.11</c:v>
                </c:pt>
                <c:pt idx="12">
                  <c:v>0.89</c:v>
                </c:pt>
                <c:pt idx="13">
                  <c:v>3.19</c:v>
                </c:pt>
                <c:pt idx="14">
                  <c:v>3.55</c:v>
                </c:pt>
                <c:pt idx="15">
                  <c:v>0.14</c:v>
                </c:pt>
                <c:pt idx="16">
                  <c:v>0.4</c:v>
                </c:pt>
                <c:pt idx="17">
                  <c:v>0.71</c:v>
                </c:pt>
                <c:pt idx="18">
                  <c:v>2.84</c:v>
                </c:pt>
                <c:pt idx="19">
                  <c:v>2.21</c:v>
                </c:pt>
                <c:pt idx="20">
                  <c:v>0.11</c:v>
                </c:pt>
                <c:pt idx="21">
                  <c:v>0.52</c:v>
                </c:pt>
                <c:pt idx="22">
                  <c:v>2.2</c:v>
                </c:pt>
                <c:pt idx="23">
                  <c:v>3.21</c:v>
                </c:pt>
                <c:pt idx="24">
                  <c:v>0.35</c:v>
                </c:pt>
                <c:pt idx="25">
                  <c:v>0.25</c:v>
                </c:pt>
                <c:pt idx="26">
                  <c:v>0.15</c:v>
                </c:pt>
                <c:pt idx="27">
                  <c:v>0.78</c:v>
                </c:pt>
                <c:pt idx="28">
                  <c:v>3.81</c:v>
                </c:pt>
                <c:pt idx="29">
                  <c:v>1.94</c:v>
                </c:pt>
                <c:pt idx="30">
                  <c:v>0.0</c:v>
                </c:pt>
                <c:pt idx="31">
                  <c:v>0.44</c:v>
                </c:pt>
                <c:pt idx="32">
                  <c:v>1.14</c:v>
                </c:pt>
                <c:pt idx="33">
                  <c:v>3.05</c:v>
                </c:pt>
                <c:pt idx="34">
                  <c:v>6.27</c:v>
                </c:pt>
                <c:pt idx="35">
                  <c:v>0.99</c:v>
                </c:pt>
                <c:pt idx="36">
                  <c:v>0.39</c:v>
                </c:pt>
                <c:pt idx="37">
                  <c:v>0.37</c:v>
                </c:pt>
                <c:pt idx="38">
                  <c:v>0.93</c:v>
                </c:pt>
                <c:pt idx="39">
                  <c:v>2.58</c:v>
                </c:pt>
                <c:pt idx="40">
                  <c:v>1.53</c:v>
                </c:pt>
                <c:pt idx="41">
                  <c:v>0.24</c:v>
                </c:pt>
                <c:pt idx="42">
                  <c:v>0.3</c:v>
                </c:pt>
                <c:pt idx="43">
                  <c:v>0.93</c:v>
                </c:pt>
                <c:pt idx="44">
                  <c:v>2.91</c:v>
                </c:pt>
                <c:pt idx="45">
                  <c:v>2.04</c:v>
                </c:pt>
                <c:pt idx="46">
                  <c:v>0.84</c:v>
                </c:pt>
                <c:pt idx="47">
                  <c:v>1.02</c:v>
                </c:pt>
                <c:pt idx="48">
                  <c:v>0.39</c:v>
                </c:pt>
                <c:pt idx="49">
                  <c:v>0.6</c:v>
                </c:pt>
                <c:pt idx="50">
                  <c:v>0.33</c:v>
                </c:pt>
                <c:pt idx="51">
                  <c:v>1.15</c:v>
                </c:pt>
                <c:pt idx="52">
                  <c:v>3.91</c:v>
                </c:pt>
                <c:pt idx="53">
                  <c:v>1.35</c:v>
                </c:pt>
                <c:pt idx="54">
                  <c:v>0.28</c:v>
                </c:pt>
                <c:pt idx="55">
                  <c:v>0.13</c:v>
                </c:pt>
                <c:pt idx="56">
                  <c:v>1.53</c:v>
                </c:pt>
                <c:pt idx="57">
                  <c:v>4.16</c:v>
                </c:pt>
                <c:pt idx="58">
                  <c:v>2.52</c:v>
                </c:pt>
                <c:pt idx="59">
                  <c:v>1.54</c:v>
                </c:pt>
                <c:pt idx="60">
                  <c:v>0.42</c:v>
                </c:pt>
                <c:pt idx="61">
                  <c:v>0.23</c:v>
                </c:pt>
                <c:pt idx="62">
                  <c:v>0.18</c:v>
                </c:pt>
                <c:pt idx="63">
                  <c:v>0.23</c:v>
                </c:pt>
                <c:pt idx="64">
                  <c:v>0.88</c:v>
                </c:pt>
                <c:pt idx="65">
                  <c:v>4.13</c:v>
                </c:pt>
                <c:pt idx="66">
                  <c:v>2.49</c:v>
                </c:pt>
                <c:pt idx="67">
                  <c:v>0.23</c:v>
                </c:pt>
                <c:pt idx="68">
                  <c:v>0.29</c:v>
                </c:pt>
                <c:pt idx="69">
                  <c:v>0.13</c:v>
                </c:pt>
                <c:pt idx="70">
                  <c:v>1.08</c:v>
                </c:pt>
                <c:pt idx="71">
                  <c:v>2.86</c:v>
                </c:pt>
                <c:pt idx="72">
                  <c:v>6.13</c:v>
                </c:pt>
                <c:pt idx="73">
                  <c:v>1.73</c:v>
                </c:pt>
                <c:pt idx="74">
                  <c:v>0.0</c:v>
                </c:pt>
                <c:pt idx="75">
                  <c:v>0.13</c:v>
                </c:pt>
                <c:pt idx="76">
                  <c:v>0.44</c:v>
                </c:pt>
                <c:pt idx="77">
                  <c:v>0.15</c:v>
                </c:pt>
                <c:pt idx="78">
                  <c:v>0.29</c:v>
                </c:pt>
                <c:pt idx="79">
                  <c:v>0.91</c:v>
                </c:pt>
                <c:pt idx="80">
                  <c:v>5.45</c:v>
                </c:pt>
                <c:pt idx="81">
                  <c:v>2.57</c:v>
                </c:pt>
                <c:pt idx="82">
                  <c:v>4.18</c:v>
                </c:pt>
                <c:pt idx="83">
                  <c:v>0.97</c:v>
                </c:pt>
                <c:pt idx="84">
                  <c:v>0.26</c:v>
                </c:pt>
                <c:pt idx="85">
                  <c:v>0.0</c:v>
                </c:pt>
                <c:pt idx="86">
                  <c:v>0.16</c:v>
                </c:pt>
                <c:pt idx="87">
                  <c:v>0.33</c:v>
                </c:pt>
                <c:pt idx="88">
                  <c:v>1.65</c:v>
                </c:pt>
                <c:pt idx="89">
                  <c:v>5.31</c:v>
                </c:pt>
                <c:pt idx="90">
                  <c:v>3.05</c:v>
                </c:pt>
                <c:pt idx="91">
                  <c:v>0.33</c:v>
                </c:pt>
                <c:pt idx="92">
                  <c:v>0.25</c:v>
                </c:pt>
                <c:pt idx="93">
                  <c:v>0.4</c:v>
                </c:pt>
                <c:pt idx="94">
                  <c:v>0.52</c:v>
                </c:pt>
                <c:pt idx="95">
                  <c:v>0.66</c:v>
                </c:pt>
                <c:pt idx="96">
                  <c:v>1.33</c:v>
                </c:pt>
                <c:pt idx="97">
                  <c:v>4.61</c:v>
                </c:pt>
                <c:pt idx="98">
                  <c:v>2.73</c:v>
                </c:pt>
                <c:pt idx="99">
                  <c:v>0.2</c:v>
                </c:pt>
                <c:pt idx="100">
                  <c:v>0.11</c:v>
                </c:pt>
                <c:pt idx="101">
                  <c:v>0.17</c:v>
                </c:pt>
                <c:pt idx="102">
                  <c:v>0.18</c:v>
                </c:pt>
                <c:pt idx="103">
                  <c:v>0.16</c:v>
                </c:pt>
                <c:pt idx="104">
                  <c:v>0.21</c:v>
                </c:pt>
                <c:pt idx="105">
                  <c:v>0.89</c:v>
                </c:pt>
                <c:pt idx="106">
                  <c:v>7.02</c:v>
                </c:pt>
                <c:pt idx="107">
                  <c:v>5.22</c:v>
                </c:pt>
                <c:pt idx="108">
                  <c:v>1.24</c:v>
                </c:pt>
                <c:pt idx="109">
                  <c:v>0.47</c:v>
                </c:pt>
                <c:pt idx="110">
                  <c:v>0.13</c:v>
                </c:pt>
                <c:pt idx="111">
                  <c:v>0.0</c:v>
                </c:pt>
                <c:pt idx="112">
                  <c:v>0.13</c:v>
                </c:pt>
                <c:pt idx="113">
                  <c:v>1.05</c:v>
                </c:pt>
                <c:pt idx="114">
                  <c:v>5.35</c:v>
                </c:pt>
                <c:pt idx="115">
                  <c:v>2.6</c:v>
                </c:pt>
                <c:pt idx="116">
                  <c:v>0.99</c:v>
                </c:pt>
                <c:pt idx="117">
                  <c:v>0.19</c:v>
                </c:pt>
                <c:pt idx="118">
                  <c:v>1.06</c:v>
                </c:pt>
                <c:pt idx="119">
                  <c:v>1.14</c:v>
                </c:pt>
                <c:pt idx="120">
                  <c:v>1.04</c:v>
                </c:pt>
                <c:pt idx="121">
                  <c:v>3.63</c:v>
                </c:pt>
                <c:pt idx="122">
                  <c:v>1.99</c:v>
                </c:pt>
                <c:pt idx="123">
                  <c:v>0.0</c:v>
                </c:pt>
                <c:pt idx="124">
                  <c:v>0.17</c:v>
                </c:pt>
                <c:pt idx="125">
                  <c:v>0.17</c:v>
                </c:pt>
                <c:pt idx="126">
                  <c:v>0.15</c:v>
                </c:pt>
                <c:pt idx="127">
                  <c:v>0.12</c:v>
                </c:pt>
                <c:pt idx="128">
                  <c:v>1.25</c:v>
                </c:pt>
                <c:pt idx="129">
                  <c:v>3.28</c:v>
                </c:pt>
                <c:pt idx="130">
                  <c:v>7.14</c:v>
                </c:pt>
                <c:pt idx="131">
                  <c:v>1.08</c:v>
                </c:pt>
                <c:pt idx="132">
                  <c:v>0.34</c:v>
                </c:pt>
                <c:pt idx="133">
                  <c:v>0.49</c:v>
                </c:pt>
                <c:pt idx="134">
                  <c:v>0.27</c:v>
                </c:pt>
                <c:pt idx="135">
                  <c:v>0.46</c:v>
                </c:pt>
                <c:pt idx="136">
                  <c:v>0.14</c:v>
                </c:pt>
                <c:pt idx="137">
                  <c:v>0.21</c:v>
                </c:pt>
                <c:pt idx="138">
                  <c:v>0.0</c:v>
                </c:pt>
                <c:pt idx="139">
                  <c:v>0.2</c:v>
                </c:pt>
                <c:pt idx="140">
                  <c:v>0.84</c:v>
                </c:pt>
                <c:pt idx="141">
                  <c:v>0.29</c:v>
                </c:pt>
                <c:pt idx="142">
                  <c:v>1.09</c:v>
                </c:pt>
                <c:pt idx="143">
                  <c:v>0.63</c:v>
                </c:pt>
                <c:pt idx="144">
                  <c:v>0.69</c:v>
                </c:pt>
                <c:pt idx="145">
                  <c:v>0.31</c:v>
                </c:pt>
                <c:pt idx="146">
                  <c:v>0.26</c:v>
                </c:pt>
                <c:pt idx="147">
                  <c:v>0.44</c:v>
                </c:pt>
                <c:pt idx="148">
                  <c:v>0.28</c:v>
                </c:pt>
                <c:pt idx="149">
                  <c:v>0.52</c:v>
                </c:pt>
                <c:pt idx="150">
                  <c:v>0.54</c:v>
                </c:pt>
                <c:pt idx="151">
                  <c:v>0.34</c:v>
                </c:pt>
                <c:pt idx="152">
                  <c:v>0.34</c:v>
                </c:pt>
                <c:pt idx="153">
                  <c:v>0.38</c:v>
                </c:pt>
                <c:pt idx="154">
                  <c:v>1.03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Utilization (%) - avg</c:v>
                </c:pt>
              </c:strCache>
            </c:strRef>
          </c:tx>
          <c:marker>
            <c:symbol val="none"/>
          </c:marker>
          <c:spPr>
            <a:ln>
              <a:solidFill>
                <a:srgbClr val="80808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1.29</c:v>
                </c:pt>
                <c:pt idx="1">
                  <c:v>1.29</c:v>
                </c:pt>
                <c:pt idx="2">
                  <c:v>1.29</c:v>
                </c:pt>
                <c:pt idx="3">
                  <c:v>1.29</c:v>
                </c:pt>
                <c:pt idx="4">
                  <c:v>1.29</c:v>
                </c:pt>
                <c:pt idx="5">
                  <c:v>1.29</c:v>
                </c:pt>
                <c:pt idx="6">
                  <c:v>1.29</c:v>
                </c:pt>
                <c:pt idx="7">
                  <c:v>1.29</c:v>
                </c:pt>
                <c:pt idx="8">
                  <c:v>1.29</c:v>
                </c:pt>
                <c:pt idx="9">
                  <c:v>1.29</c:v>
                </c:pt>
                <c:pt idx="10">
                  <c:v>1.29</c:v>
                </c:pt>
                <c:pt idx="11">
                  <c:v>1.29</c:v>
                </c:pt>
                <c:pt idx="12">
                  <c:v>1.29</c:v>
                </c:pt>
                <c:pt idx="13">
                  <c:v>1.29</c:v>
                </c:pt>
                <c:pt idx="14">
                  <c:v>1.29</c:v>
                </c:pt>
                <c:pt idx="15">
                  <c:v>1.29</c:v>
                </c:pt>
                <c:pt idx="16">
                  <c:v>1.29</c:v>
                </c:pt>
                <c:pt idx="17">
                  <c:v>1.29</c:v>
                </c:pt>
                <c:pt idx="18">
                  <c:v>1.29</c:v>
                </c:pt>
                <c:pt idx="19">
                  <c:v>1.29</c:v>
                </c:pt>
                <c:pt idx="20">
                  <c:v>1.29</c:v>
                </c:pt>
                <c:pt idx="21">
                  <c:v>1.29</c:v>
                </c:pt>
                <c:pt idx="22">
                  <c:v>1.29</c:v>
                </c:pt>
                <c:pt idx="23">
                  <c:v>1.29</c:v>
                </c:pt>
                <c:pt idx="24">
                  <c:v>1.29</c:v>
                </c:pt>
                <c:pt idx="25">
                  <c:v>1.29</c:v>
                </c:pt>
                <c:pt idx="26">
                  <c:v>1.29</c:v>
                </c:pt>
                <c:pt idx="27">
                  <c:v>1.29</c:v>
                </c:pt>
                <c:pt idx="28">
                  <c:v>1.29</c:v>
                </c:pt>
                <c:pt idx="29">
                  <c:v>1.29</c:v>
                </c:pt>
                <c:pt idx="30">
                  <c:v>1.29</c:v>
                </c:pt>
                <c:pt idx="31">
                  <c:v>1.29</c:v>
                </c:pt>
                <c:pt idx="32">
                  <c:v>1.29</c:v>
                </c:pt>
                <c:pt idx="33">
                  <c:v>1.29</c:v>
                </c:pt>
                <c:pt idx="34">
                  <c:v>1.29</c:v>
                </c:pt>
                <c:pt idx="35">
                  <c:v>1.29</c:v>
                </c:pt>
                <c:pt idx="36">
                  <c:v>1.29</c:v>
                </c:pt>
                <c:pt idx="37">
                  <c:v>1.29</c:v>
                </c:pt>
                <c:pt idx="38">
                  <c:v>1.29</c:v>
                </c:pt>
                <c:pt idx="39">
                  <c:v>1.29</c:v>
                </c:pt>
                <c:pt idx="40">
                  <c:v>1.29</c:v>
                </c:pt>
                <c:pt idx="41">
                  <c:v>1.29</c:v>
                </c:pt>
                <c:pt idx="42">
                  <c:v>1.29</c:v>
                </c:pt>
                <c:pt idx="43">
                  <c:v>1.29</c:v>
                </c:pt>
                <c:pt idx="44">
                  <c:v>1.29</c:v>
                </c:pt>
                <c:pt idx="45">
                  <c:v>1.29</c:v>
                </c:pt>
                <c:pt idx="46">
                  <c:v>1.29</c:v>
                </c:pt>
                <c:pt idx="47">
                  <c:v>1.29</c:v>
                </c:pt>
                <c:pt idx="48">
                  <c:v>1.29</c:v>
                </c:pt>
                <c:pt idx="49">
                  <c:v>1.29</c:v>
                </c:pt>
                <c:pt idx="50">
                  <c:v>1.29</c:v>
                </c:pt>
                <c:pt idx="51">
                  <c:v>1.29</c:v>
                </c:pt>
                <c:pt idx="52">
                  <c:v>1.29</c:v>
                </c:pt>
                <c:pt idx="53">
                  <c:v>1.29</c:v>
                </c:pt>
                <c:pt idx="54">
                  <c:v>1.29</c:v>
                </c:pt>
                <c:pt idx="55">
                  <c:v>1.29</c:v>
                </c:pt>
                <c:pt idx="56">
                  <c:v>1.29</c:v>
                </c:pt>
                <c:pt idx="57">
                  <c:v>1.29</c:v>
                </c:pt>
                <c:pt idx="58">
                  <c:v>1.29</c:v>
                </c:pt>
                <c:pt idx="59">
                  <c:v>1.29</c:v>
                </c:pt>
                <c:pt idx="60">
                  <c:v>1.29</c:v>
                </c:pt>
                <c:pt idx="61">
                  <c:v>1.29</c:v>
                </c:pt>
                <c:pt idx="62">
                  <c:v>1.29</c:v>
                </c:pt>
                <c:pt idx="63">
                  <c:v>1.29</c:v>
                </c:pt>
                <c:pt idx="64">
                  <c:v>1.29</c:v>
                </c:pt>
                <c:pt idx="65">
                  <c:v>1.29</c:v>
                </c:pt>
                <c:pt idx="66">
                  <c:v>1.29</c:v>
                </c:pt>
                <c:pt idx="67">
                  <c:v>1.29</c:v>
                </c:pt>
                <c:pt idx="68">
                  <c:v>1.29</c:v>
                </c:pt>
                <c:pt idx="69">
                  <c:v>1.29</c:v>
                </c:pt>
                <c:pt idx="70">
                  <c:v>1.29</c:v>
                </c:pt>
                <c:pt idx="71">
                  <c:v>1.29</c:v>
                </c:pt>
                <c:pt idx="72">
                  <c:v>1.29</c:v>
                </c:pt>
                <c:pt idx="73">
                  <c:v>1.29</c:v>
                </c:pt>
                <c:pt idx="74">
                  <c:v>1.29</c:v>
                </c:pt>
                <c:pt idx="75">
                  <c:v>1.29</c:v>
                </c:pt>
                <c:pt idx="76">
                  <c:v>1.29</c:v>
                </c:pt>
                <c:pt idx="77">
                  <c:v>1.29</c:v>
                </c:pt>
                <c:pt idx="78">
                  <c:v>1.29</c:v>
                </c:pt>
                <c:pt idx="79">
                  <c:v>1.29</c:v>
                </c:pt>
                <c:pt idx="80">
                  <c:v>1.29</c:v>
                </c:pt>
                <c:pt idx="81">
                  <c:v>1.29</c:v>
                </c:pt>
                <c:pt idx="82">
                  <c:v>1.29</c:v>
                </c:pt>
                <c:pt idx="83">
                  <c:v>1.29</c:v>
                </c:pt>
                <c:pt idx="84">
                  <c:v>1.29</c:v>
                </c:pt>
                <c:pt idx="85">
                  <c:v>1.29</c:v>
                </c:pt>
                <c:pt idx="86">
                  <c:v>1.29</c:v>
                </c:pt>
                <c:pt idx="87">
                  <c:v>1.29</c:v>
                </c:pt>
                <c:pt idx="88">
                  <c:v>1.29</c:v>
                </c:pt>
                <c:pt idx="89">
                  <c:v>1.29</c:v>
                </c:pt>
                <c:pt idx="90">
                  <c:v>1.29</c:v>
                </c:pt>
                <c:pt idx="91">
                  <c:v>1.29</c:v>
                </c:pt>
                <c:pt idx="92">
                  <c:v>1.29</c:v>
                </c:pt>
                <c:pt idx="93">
                  <c:v>1.29</c:v>
                </c:pt>
                <c:pt idx="94">
                  <c:v>1.29</c:v>
                </c:pt>
                <c:pt idx="95">
                  <c:v>1.29</c:v>
                </c:pt>
                <c:pt idx="96">
                  <c:v>1.29</c:v>
                </c:pt>
                <c:pt idx="97">
                  <c:v>1.29</c:v>
                </c:pt>
                <c:pt idx="98">
                  <c:v>1.29</c:v>
                </c:pt>
                <c:pt idx="99">
                  <c:v>1.29</c:v>
                </c:pt>
                <c:pt idx="100">
                  <c:v>1.29</c:v>
                </c:pt>
                <c:pt idx="101">
                  <c:v>1.29</c:v>
                </c:pt>
                <c:pt idx="102">
                  <c:v>1.29</c:v>
                </c:pt>
                <c:pt idx="103">
                  <c:v>1.29</c:v>
                </c:pt>
                <c:pt idx="104">
                  <c:v>1.29</c:v>
                </c:pt>
                <c:pt idx="105">
                  <c:v>1.29</c:v>
                </c:pt>
                <c:pt idx="106">
                  <c:v>1.29</c:v>
                </c:pt>
                <c:pt idx="107">
                  <c:v>1.29</c:v>
                </c:pt>
                <c:pt idx="108">
                  <c:v>1.29</c:v>
                </c:pt>
                <c:pt idx="109">
                  <c:v>1.29</c:v>
                </c:pt>
                <c:pt idx="110">
                  <c:v>1.29</c:v>
                </c:pt>
                <c:pt idx="111">
                  <c:v>1.29</c:v>
                </c:pt>
                <c:pt idx="112">
                  <c:v>1.29</c:v>
                </c:pt>
                <c:pt idx="113">
                  <c:v>1.29</c:v>
                </c:pt>
                <c:pt idx="114">
                  <c:v>1.29</c:v>
                </c:pt>
                <c:pt idx="115">
                  <c:v>1.29</c:v>
                </c:pt>
                <c:pt idx="116">
                  <c:v>1.29</c:v>
                </c:pt>
                <c:pt idx="117">
                  <c:v>1.29</c:v>
                </c:pt>
                <c:pt idx="118">
                  <c:v>1.29</c:v>
                </c:pt>
                <c:pt idx="119">
                  <c:v>1.29</c:v>
                </c:pt>
                <c:pt idx="120">
                  <c:v>1.29</c:v>
                </c:pt>
                <c:pt idx="121">
                  <c:v>1.29</c:v>
                </c:pt>
                <c:pt idx="122">
                  <c:v>1.29</c:v>
                </c:pt>
                <c:pt idx="123">
                  <c:v>1.29</c:v>
                </c:pt>
                <c:pt idx="124">
                  <c:v>1.29</c:v>
                </c:pt>
                <c:pt idx="125">
                  <c:v>1.29</c:v>
                </c:pt>
                <c:pt idx="126">
                  <c:v>1.29</c:v>
                </c:pt>
                <c:pt idx="127">
                  <c:v>1.29</c:v>
                </c:pt>
                <c:pt idx="128">
                  <c:v>1.29</c:v>
                </c:pt>
                <c:pt idx="129">
                  <c:v>1.29</c:v>
                </c:pt>
                <c:pt idx="130">
                  <c:v>1.29</c:v>
                </c:pt>
                <c:pt idx="131">
                  <c:v>1.29</c:v>
                </c:pt>
                <c:pt idx="132">
                  <c:v>1.29</c:v>
                </c:pt>
                <c:pt idx="133">
                  <c:v>1.29</c:v>
                </c:pt>
                <c:pt idx="134">
                  <c:v>1.29</c:v>
                </c:pt>
                <c:pt idx="135">
                  <c:v>1.29</c:v>
                </c:pt>
                <c:pt idx="136">
                  <c:v>1.29</c:v>
                </c:pt>
                <c:pt idx="137">
                  <c:v>1.29</c:v>
                </c:pt>
                <c:pt idx="138">
                  <c:v>1.29</c:v>
                </c:pt>
                <c:pt idx="139">
                  <c:v>1.29</c:v>
                </c:pt>
                <c:pt idx="140">
                  <c:v>1.29</c:v>
                </c:pt>
                <c:pt idx="141">
                  <c:v>1.29</c:v>
                </c:pt>
                <c:pt idx="142">
                  <c:v>1.29</c:v>
                </c:pt>
                <c:pt idx="143">
                  <c:v>1.29</c:v>
                </c:pt>
                <c:pt idx="144">
                  <c:v>1.29</c:v>
                </c:pt>
                <c:pt idx="145">
                  <c:v>1.29</c:v>
                </c:pt>
                <c:pt idx="146">
                  <c:v>1.29</c:v>
                </c:pt>
                <c:pt idx="147">
                  <c:v>1.29</c:v>
                </c:pt>
                <c:pt idx="148">
                  <c:v>1.29</c:v>
                </c:pt>
                <c:pt idx="149">
                  <c:v>1.29</c:v>
                </c:pt>
                <c:pt idx="150">
                  <c:v>1.29</c:v>
                </c:pt>
                <c:pt idx="151">
                  <c:v>1.29</c:v>
                </c:pt>
                <c:pt idx="152">
                  <c:v>1.29</c:v>
                </c:pt>
                <c:pt idx="153">
                  <c:v>1.29</c:v>
                </c:pt>
                <c:pt idx="154">
                  <c:v>1.29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Utilization (%) - 95th</c:v>
                </c:pt>
              </c:strCache>
            </c:strRef>
          </c:tx>
          <c:marker>
            <c:symbol val="none"/>
          </c:marker>
          <c:spPr>
            <a:ln>
              <a:solidFill>
                <a:srgbClr val="404040"/>
              </a:solidFill>
              <a:prstDash val="sysDash"/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5.22</c:v>
                </c:pt>
                <c:pt idx="1">
                  <c:v>5.22</c:v>
                </c:pt>
                <c:pt idx="2">
                  <c:v>5.22</c:v>
                </c:pt>
                <c:pt idx="3">
                  <c:v>5.22</c:v>
                </c:pt>
                <c:pt idx="4">
                  <c:v>5.22</c:v>
                </c:pt>
                <c:pt idx="5">
                  <c:v>5.22</c:v>
                </c:pt>
                <c:pt idx="6">
                  <c:v>5.22</c:v>
                </c:pt>
                <c:pt idx="7">
                  <c:v>5.22</c:v>
                </c:pt>
                <c:pt idx="8">
                  <c:v>5.22</c:v>
                </c:pt>
                <c:pt idx="9">
                  <c:v>5.22</c:v>
                </c:pt>
                <c:pt idx="10">
                  <c:v>5.22</c:v>
                </c:pt>
                <c:pt idx="11">
                  <c:v>5.22</c:v>
                </c:pt>
                <c:pt idx="12">
                  <c:v>5.22</c:v>
                </c:pt>
                <c:pt idx="13">
                  <c:v>5.22</c:v>
                </c:pt>
                <c:pt idx="14">
                  <c:v>5.22</c:v>
                </c:pt>
                <c:pt idx="15">
                  <c:v>5.22</c:v>
                </c:pt>
                <c:pt idx="16">
                  <c:v>5.22</c:v>
                </c:pt>
                <c:pt idx="17">
                  <c:v>5.22</c:v>
                </c:pt>
                <c:pt idx="18">
                  <c:v>5.22</c:v>
                </c:pt>
                <c:pt idx="19">
                  <c:v>5.22</c:v>
                </c:pt>
                <c:pt idx="20">
                  <c:v>5.22</c:v>
                </c:pt>
                <c:pt idx="21">
                  <c:v>5.22</c:v>
                </c:pt>
                <c:pt idx="22">
                  <c:v>5.22</c:v>
                </c:pt>
                <c:pt idx="23">
                  <c:v>5.22</c:v>
                </c:pt>
                <c:pt idx="24">
                  <c:v>5.22</c:v>
                </c:pt>
                <c:pt idx="25">
                  <c:v>5.22</c:v>
                </c:pt>
                <c:pt idx="26">
                  <c:v>5.22</c:v>
                </c:pt>
                <c:pt idx="27">
                  <c:v>5.22</c:v>
                </c:pt>
                <c:pt idx="28">
                  <c:v>5.22</c:v>
                </c:pt>
                <c:pt idx="29">
                  <c:v>5.22</c:v>
                </c:pt>
                <c:pt idx="30">
                  <c:v>5.22</c:v>
                </c:pt>
                <c:pt idx="31">
                  <c:v>5.22</c:v>
                </c:pt>
                <c:pt idx="32">
                  <c:v>5.22</c:v>
                </c:pt>
                <c:pt idx="33">
                  <c:v>5.22</c:v>
                </c:pt>
                <c:pt idx="34">
                  <c:v>5.22</c:v>
                </c:pt>
                <c:pt idx="35">
                  <c:v>5.22</c:v>
                </c:pt>
                <c:pt idx="36">
                  <c:v>5.22</c:v>
                </c:pt>
                <c:pt idx="37">
                  <c:v>5.22</c:v>
                </c:pt>
                <c:pt idx="38">
                  <c:v>5.22</c:v>
                </c:pt>
                <c:pt idx="39">
                  <c:v>5.22</c:v>
                </c:pt>
                <c:pt idx="40">
                  <c:v>5.22</c:v>
                </c:pt>
                <c:pt idx="41">
                  <c:v>5.22</c:v>
                </c:pt>
                <c:pt idx="42">
                  <c:v>5.22</c:v>
                </c:pt>
                <c:pt idx="43">
                  <c:v>5.22</c:v>
                </c:pt>
                <c:pt idx="44">
                  <c:v>5.22</c:v>
                </c:pt>
                <c:pt idx="45">
                  <c:v>5.22</c:v>
                </c:pt>
                <c:pt idx="46">
                  <c:v>5.22</c:v>
                </c:pt>
                <c:pt idx="47">
                  <c:v>5.22</c:v>
                </c:pt>
                <c:pt idx="48">
                  <c:v>5.22</c:v>
                </c:pt>
                <c:pt idx="49">
                  <c:v>5.22</c:v>
                </c:pt>
                <c:pt idx="50">
                  <c:v>5.22</c:v>
                </c:pt>
                <c:pt idx="51">
                  <c:v>5.22</c:v>
                </c:pt>
                <c:pt idx="52">
                  <c:v>5.22</c:v>
                </c:pt>
                <c:pt idx="53">
                  <c:v>5.22</c:v>
                </c:pt>
                <c:pt idx="54">
                  <c:v>5.22</c:v>
                </c:pt>
                <c:pt idx="55">
                  <c:v>5.22</c:v>
                </c:pt>
                <c:pt idx="56">
                  <c:v>5.22</c:v>
                </c:pt>
                <c:pt idx="57">
                  <c:v>5.22</c:v>
                </c:pt>
                <c:pt idx="58">
                  <c:v>5.22</c:v>
                </c:pt>
                <c:pt idx="59">
                  <c:v>5.22</c:v>
                </c:pt>
                <c:pt idx="60">
                  <c:v>5.22</c:v>
                </c:pt>
                <c:pt idx="61">
                  <c:v>5.22</c:v>
                </c:pt>
                <c:pt idx="62">
                  <c:v>5.22</c:v>
                </c:pt>
                <c:pt idx="63">
                  <c:v>5.22</c:v>
                </c:pt>
                <c:pt idx="64">
                  <c:v>5.22</c:v>
                </c:pt>
                <c:pt idx="65">
                  <c:v>5.22</c:v>
                </c:pt>
                <c:pt idx="66">
                  <c:v>5.22</c:v>
                </c:pt>
                <c:pt idx="67">
                  <c:v>5.22</c:v>
                </c:pt>
                <c:pt idx="68">
                  <c:v>5.22</c:v>
                </c:pt>
                <c:pt idx="69">
                  <c:v>5.22</c:v>
                </c:pt>
                <c:pt idx="70">
                  <c:v>5.22</c:v>
                </c:pt>
                <c:pt idx="71">
                  <c:v>5.22</c:v>
                </c:pt>
                <c:pt idx="72">
                  <c:v>5.22</c:v>
                </c:pt>
                <c:pt idx="73">
                  <c:v>5.22</c:v>
                </c:pt>
                <c:pt idx="74">
                  <c:v>5.22</c:v>
                </c:pt>
                <c:pt idx="75">
                  <c:v>5.22</c:v>
                </c:pt>
                <c:pt idx="76">
                  <c:v>5.22</c:v>
                </c:pt>
                <c:pt idx="77">
                  <c:v>5.22</c:v>
                </c:pt>
                <c:pt idx="78">
                  <c:v>5.22</c:v>
                </c:pt>
                <c:pt idx="79">
                  <c:v>5.22</c:v>
                </c:pt>
                <c:pt idx="80">
                  <c:v>5.22</c:v>
                </c:pt>
                <c:pt idx="81">
                  <c:v>5.22</c:v>
                </c:pt>
                <c:pt idx="82">
                  <c:v>5.22</c:v>
                </c:pt>
                <c:pt idx="83">
                  <c:v>5.22</c:v>
                </c:pt>
                <c:pt idx="84">
                  <c:v>5.22</c:v>
                </c:pt>
                <c:pt idx="85">
                  <c:v>5.22</c:v>
                </c:pt>
                <c:pt idx="86">
                  <c:v>5.22</c:v>
                </c:pt>
                <c:pt idx="87">
                  <c:v>5.22</c:v>
                </c:pt>
                <c:pt idx="88">
                  <c:v>5.22</c:v>
                </c:pt>
                <c:pt idx="89">
                  <c:v>5.22</c:v>
                </c:pt>
                <c:pt idx="90">
                  <c:v>5.22</c:v>
                </c:pt>
                <c:pt idx="91">
                  <c:v>5.22</c:v>
                </c:pt>
                <c:pt idx="92">
                  <c:v>5.22</c:v>
                </c:pt>
                <c:pt idx="93">
                  <c:v>5.22</c:v>
                </c:pt>
                <c:pt idx="94">
                  <c:v>5.22</c:v>
                </c:pt>
                <c:pt idx="95">
                  <c:v>5.22</c:v>
                </c:pt>
                <c:pt idx="96">
                  <c:v>5.22</c:v>
                </c:pt>
                <c:pt idx="97">
                  <c:v>5.22</c:v>
                </c:pt>
                <c:pt idx="98">
                  <c:v>5.22</c:v>
                </c:pt>
                <c:pt idx="99">
                  <c:v>5.22</c:v>
                </c:pt>
                <c:pt idx="100">
                  <c:v>5.22</c:v>
                </c:pt>
                <c:pt idx="101">
                  <c:v>5.22</c:v>
                </c:pt>
                <c:pt idx="102">
                  <c:v>5.22</c:v>
                </c:pt>
                <c:pt idx="103">
                  <c:v>5.22</c:v>
                </c:pt>
                <c:pt idx="104">
                  <c:v>5.22</c:v>
                </c:pt>
                <c:pt idx="105">
                  <c:v>5.22</c:v>
                </c:pt>
                <c:pt idx="106">
                  <c:v>5.22</c:v>
                </c:pt>
                <c:pt idx="107">
                  <c:v>5.22</c:v>
                </c:pt>
                <c:pt idx="108">
                  <c:v>5.22</c:v>
                </c:pt>
                <c:pt idx="109">
                  <c:v>5.22</c:v>
                </c:pt>
                <c:pt idx="110">
                  <c:v>5.22</c:v>
                </c:pt>
                <c:pt idx="111">
                  <c:v>5.22</c:v>
                </c:pt>
                <c:pt idx="112">
                  <c:v>5.22</c:v>
                </c:pt>
                <c:pt idx="113">
                  <c:v>5.22</c:v>
                </c:pt>
                <c:pt idx="114">
                  <c:v>5.22</c:v>
                </c:pt>
                <c:pt idx="115">
                  <c:v>5.22</c:v>
                </c:pt>
                <c:pt idx="116">
                  <c:v>5.22</c:v>
                </c:pt>
                <c:pt idx="117">
                  <c:v>5.22</c:v>
                </c:pt>
                <c:pt idx="118">
                  <c:v>5.22</c:v>
                </c:pt>
                <c:pt idx="119">
                  <c:v>5.22</c:v>
                </c:pt>
                <c:pt idx="120">
                  <c:v>5.22</c:v>
                </c:pt>
                <c:pt idx="121">
                  <c:v>5.22</c:v>
                </c:pt>
                <c:pt idx="122">
                  <c:v>5.22</c:v>
                </c:pt>
                <c:pt idx="123">
                  <c:v>5.22</c:v>
                </c:pt>
                <c:pt idx="124">
                  <c:v>5.22</c:v>
                </c:pt>
                <c:pt idx="125">
                  <c:v>5.22</c:v>
                </c:pt>
                <c:pt idx="126">
                  <c:v>5.22</c:v>
                </c:pt>
                <c:pt idx="127">
                  <c:v>5.22</c:v>
                </c:pt>
                <c:pt idx="128">
                  <c:v>5.22</c:v>
                </c:pt>
                <c:pt idx="129">
                  <c:v>5.22</c:v>
                </c:pt>
                <c:pt idx="130">
                  <c:v>5.22</c:v>
                </c:pt>
                <c:pt idx="131">
                  <c:v>5.22</c:v>
                </c:pt>
                <c:pt idx="132">
                  <c:v>5.22</c:v>
                </c:pt>
                <c:pt idx="133">
                  <c:v>5.22</c:v>
                </c:pt>
                <c:pt idx="134">
                  <c:v>5.22</c:v>
                </c:pt>
                <c:pt idx="135">
                  <c:v>5.22</c:v>
                </c:pt>
                <c:pt idx="136">
                  <c:v>5.22</c:v>
                </c:pt>
                <c:pt idx="137">
                  <c:v>5.22</c:v>
                </c:pt>
                <c:pt idx="138">
                  <c:v>5.22</c:v>
                </c:pt>
                <c:pt idx="139">
                  <c:v>5.22</c:v>
                </c:pt>
                <c:pt idx="140">
                  <c:v>5.22</c:v>
                </c:pt>
                <c:pt idx="141">
                  <c:v>5.22</c:v>
                </c:pt>
                <c:pt idx="142">
                  <c:v>5.22</c:v>
                </c:pt>
                <c:pt idx="143">
                  <c:v>5.22</c:v>
                </c:pt>
                <c:pt idx="144">
                  <c:v>5.22</c:v>
                </c:pt>
                <c:pt idx="145">
                  <c:v>5.22</c:v>
                </c:pt>
                <c:pt idx="146">
                  <c:v>5.22</c:v>
                </c:pt>
                <c:pt idx="147">
                  <c:v>5.22</c:v>
                </c:pt>
                <c:pt idx="148">
                  <c:v>5.22</c:v>
                </c:pt>
                <c:pt idx="149">
                  <c:v>5.22</c:v>
                </c:pt>
                <c:pt idx="150">
                  <c:v>5.22</c:v>
                </c:pt>
                <c:pt idx="151">
                  <c:v>5.22</c:v>
                </c:pt>
                <c:pt idx="152">
                  <c:v>5.22</c:v>
                </c:pt>
                <c:pt idx="153">
                  <c:v>5.22</c:v>
                </c:pt>
                <c:pt idx="154">
                  <c:v>5.22</c:v>
                </c:pt>
              </c:numCache>
            </c:numRef>
          </c:yVal>
        </c:ser>
        <c:axId val="81357942"/>
        <c:axId val="81357943"/>
      </c:scatterChart>
      <c:valAx>
        <c:axId val="8135794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43"/>
        <c:crosses val="autoZero"/>
      </c:valAx>
      <c:valAx>
        <c:axId val="81357943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Util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42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54.86</c:v>
                </c:pt>
                <c:pt idx="1">
                  <c:v>10.07</c:v>
                </c:pt>
                <c:pt idx="2">
                  <c:v>66.46</c:v>
                </c:pt>
                <c:pt idx="3">
                  <c:v>204.3</c:v>
                </c:pt>
                <c:pt idx="4">
                  <c:v>112.25</c:v>
                </c:pt>
                <c:pt idx="5">
                  <c:v>22.39</c:v>
                </c:pt>
                <c:pt idx="6">
                  <c:v>19.51</c:v>
                </c:pt>
                <c:pt idx="7">
                  <c:v>129.91</c:v>
                </c:pt>
                <c:pt idx="8">
                  <c:v>192.81</c:v>
                </c:pt>
                <c:pt idx="9">
                  <c:v>7.12</c:v>
                </c:pt>
                <c:pt idx="10">
                  <c:v>31.33</c:v>
                </c:pt>
                <c:pt idx="11">
                  <c:v>83.81</c:v>
                </c:pt>
                <c:pt idx="12">
                  <c:v>71.25</c:v>
                </c:pt>
                <c:pt idx="13">
                  <c:v>151.95</c:v>
                </c:pt>
                <c:pt idx="14">
                  <c:v>143.62</c:v>
                </c:pt>
                <c:pt idx="15">
                  <c:v>8.13</c:v>
                </c:pt>
                <c:pt idx="16">
                  <c:v>15.16</c:v>
                </c:pt>
                <c:pt idx="17">
                  <c:v>82.89</c:v>
                </c:pt>
                <c:pt idx="18">
                  <c:v>240.02</c:v>
                </c:pt>
                <c:pt idx="19">
                  <c:v>124.99</c:v>
                </c:pt>
                <c:pt idx="20">
                  <c:v>5.26</c:v>
                </c:pt>
                <c:pt idx="21">
                  <c:v>17.91</c:v>
                </c:pt>
                <c:pt idx="22">
                  <c:v>182.84</c:v>
                </c:pt>
                <c:pt idx="23">
                  <c:v>237.99</c:v>
                </c:pt>
                <c:pt idx="24">
                  <c:v>20.53</c:v>
                </c:pt>
                <c:pt idx="25">
                  <c:v>13.09</c:v>
                </c:pt>
                <c:pt idx="26">
                  <c:v>9.91</c:v>
                </c:pt>
                <c:pt idx="27">
                  <c:v>57.55</c:v>
                </c:pt>
                <c:pt idx="28">
                  <c:v>200.46</c:v>
                </c:pt>
                <c:pt idx="29">
                  <c:v>160.24</c:v>
                </c:pt>
                <c:pt idx="30">
                  <c:v>7.89</c:v>
                </c:pt>
                <c:pt idx="31">
                  <c:v>16.19</c:v>
                </c:pt>
                <c:pt idx="32">
                  <c:v>72.32</c:v>
                </c:pt>
                <c:pt idx="33">
                  <c:v>219.56</c:v>
                </c:pt>
                <c:pt idx="34">
                  <c:v>326.4</c:v>
                </c:pt>
                <c:pt idx="35">
                  <c:v>51.02</c:v>
                </c:pt>
                <c:pt idx="36">
                  <c:v>21.81</c:v>
                </c:pt>
                <c:pt idx="37">
                  <c:v>9.16</c:v>
                </c:pt>
                <c:pt idx="38">
                  <c:v>77.87</c:v>
                </c:pt>
                <c:pt idx="39">
                  <c:v>224.74</c:v>
                </c:pt>
                <c:pt idx="40">
                  <c:v>105.45</c:v>
                </c:pt>
                <c:pt idx="41">
                  <c:v>7.67</c:v>
                </c:pt>
                <c:pt idx="42">
                  <c:v>17.38</c:v>
                </c:pt>
                <c:pt idx="43">
                  <c:v>67.09</c:v>
                </c:pt>
                <c:pt idx="44">
                  <c:v>217.37</c:v>
                </c:pt>
                <c:pt idx="45">
                  <c:v>147.01</c:v>
                </c:pt>
                <c:pt idx="46">
                  <c:v>41.42</c:v>
                </c:pt>
                <c:pt idx="47">
                  <c:v>65.41</c:v>
                </c:pt>
                <c:pt idx="48">
                  <c:v>17.5</c:v>
                </c:pt>
                <c:pt idx="49">
                  <c:v>16.17</c:v>
                </c:pt>
                <c:pt idx="50">
                  <c:v>19.79</c:v>
                </c:pt>
                <c:pt idx="51">
                  <c:v>101.28</c:v>
                </c:pt>
                <c:pt idx="52">
                  <c:v>213.03</c:v>
                </c:pt>
                <c:pt idx="53">
                  <c:v>74.96</c:v>
                </c:pt>
                <c:pt idx="54">
                  <c:v>11.11</c:v>
                </c:pt>
                <c:pt idx="55">
                  <c:v>4.8</c:v>
                </c:pt>
                <c:pt idx="56">
                  <c:v>81.8</c:v>
                </c:pt>
                <c:pt idx="57">
                  <c:v>312.83</c:v>
                </c:pt>
                <c:pt idx="58">
                  <c:v>143.55</c:v>
                </c:pt>
                <c:pt idx="59">
                  <c:v>49.88</c:v>
                </c:pt>
                <c:pt idx="60">
                  <c:v>18.41</c:v>
                </c:pt>
                <c:pt idx="61">
                  <c:v>16.41</c:v>
                </c:pt>
                <c:pt idx="62">
                  <c:v>7.73</c:v>
                </c:pt>
                <c:pt idx="63">
                  <c:v>8.96</c:v>
                </c:pt>
                <c:pt idx="64">
                  <c:v>70.98</c:v>
                </c:pt>
                <c:pt idx="65">
                  <c:v>219.09</c:v>
                </c:pt>
                <c:pt idx="66">
                  <c:v>136.85</c:v>
                </c:pt>
                <c:pt idx="67">
                  <c:v>14.98</c:v>
                </c:pt>
                <c:pt idx="68">
                  <c:v>17.06</c:v>
                </c:pt>
                <c:pt idx="69">
                  <c:v>6.74</c:v>
                </c:pt>
                <c:pt idx="70">
                  <c:v>35.56</c:v>
                </c:pt>
                <c:pt idx="71">
                  <c:v>194.01</c:v>
                </c:pt>
                <c:pt idx="72">
                  <c:v>296.72</c:v>
                </c:pt>
                <c:pt idx="73">
                  <c:v>114.16</c:v>
                </c:pt>
                <c:pt idx="74">
                  <c:v>4.83</c:v>
                </c:pt>
                <c:pt idx="75">
                  <c:v>6.43</c:v>
                </c:pt>
                <c:pt idx="76">
                  <c:v>5.69</c:v>
                </c:pt>
                <c:pt idx="77">
                  <c:v>6.71</c:v>
                </c:pt>
                <c:pt idx="78">
                  <c:v>11.86</c:v>
                </c:pt>
                <c:pt idx="79">
                  <c:v>87.79</c:v>
                </c:pt>
                <c:pt idx="80">
                  <c:v>293.54</c:v>
                </c:pt>
                <c:pt idx="81">
                  <c:v>147.85</c:v>
                </c:pt>
                <c:pt idx="82">
                  <c:v>228.71</c:v>
                </c:pt>
                <c:pt idx="83">
                  <c:v>52.55</c:v>
                </c:pt>
                <c:pt idx="84">
                  <c:v>17.22</c:v>
                </c:pt>
                <c:pt idx="85">
                  <c:v>7.38</c:v>
                </c:pt>
                <c:pt idx="86">
                  <c:v>7.15</c:v>
                </c:pt>
                <c:pt idx="87">
                  <c:v>17.33</c:v>
                </c:pt>
                <c:pt idx="88">
                  <c:v>110.56</c:v>
                </c:pt>
                <c:pt idx="89">
                  <c:v>321.54</c:v>
                </c:pt>
                <c:pt idx="90">
                  <c:v>188.74</c:v>
                </c:pt>
                <c:pt idx="91">
                  <c:v>21.52</c:v>
                </c:pt>
                <c:pt idx="92">
                  <c:v>7.63</c:v>
                </c:pt>
                <c:pt idx="93">
                  <c:v>11.95</c:v>
                </c:pt>
                <c:pt idx="94">
                  <c:v>24.96</c:v>
                </c:pt>
                <c:pt idx="95">
                  <c:v>54.54</c:v>
                </c:pt>
                <c:pt idx="96">
                  <c:v>108.36</c:v>
                </c:pt>
                <c:pt idx="97">
                  <c:v>293.57</c:v>
                </c:pt>
                <c:pt idx="98">
                  <c:v>133.38</c:v>
                </c:pt>
                <c:pt idx="99">
                  <c:v>14.0</c:v>
                </c:pt>
                <c:pt idx="100">
                  <c:v>5.3</c:v>
                </c:pt>
                <c:pt idx="101">
                  <c:v>8.44</c:v>
                </c:pt>
                <c:pt idx="102">
                  <c:v>10.21</c:v>
                </c:pt>
                <c:pt idx="103">
                  <c:v>5.94</c:v>
                </c:pt>
                <c:pt idx="104">
                  <c:v>12.8</c:v>
                </c:pt>
                <c:pt idx="105">
                  <c:v>83.02</c:v>
                </c:pt>
                <c:pt idx="106">
                  <c:v>321.24</c:v>
                </c:pt>
                <c:pt idx="107">
                  <c:v>277.53</c:v>
                </c:pt>
                <c:pt idx="108">
                  <c:v>105.75</c:v>
                </c:pt>
                <c:pt idx="109">
                  <c:v>17.06</c:v>
                </c:pt>
                <c:pt idx="110">
                  <c:v>7.77</c:v>
                </c:pt>
                <c:pt idx="111">
                  <c:v>7.67</c:v>
                </c:pt>
                <c:pt idx="112">
                  <c:v>8.04</c:v>
                </c:pt>
                <c:pt idx="113">
                  <c:v>74.73</c:v>
                </c:pt>
                <c:pt idx="114">
                  <c:v>289.94</c:v>
                </c:pt>
                <c:pt idx="115">
                  <c:v>158.39</c:v>
                </c:pt>
                <c:pt idx="116">
                  <c:v>59.88</c:v>
                </c:pt>
                <c:pt idx="117">
                  <c:v>10.89</c:v>
                </c:pt>
                <c:pt idx="118">
                  <c:v>39.26</c:v>
                </c:pt>
                <c:pt idx="119">
                  <c:v>64.73</c:v>
                </c:pt>
                <c:pt idx="120">
                  <c:v>110.96</c:v>
                </c:pt>
                <c:pt idx="121">
                  <c:v>272.79</c:v>
                </c:pt>
                <c:pt idx="122">
                  <c:v>142.57</c:v>
                </c:pt>
                <c:pt idx="123">
                  <c:v>0.02</c:v>
                </c:pt>
                <c:pt idx="124">
                  <c:v>6.65</c:v>
                </c:pt>
                <c:pt idx="125">
                  <c:v>8.07</c:v>
                </c:pt>
                <c:pt idx="126">
                  <c:v>16.0</c:v>
                </c:pt>
                <c:pt idx="127">
                  <c:v>6.63</c:v>
                </c:pt>
                <c:pt idx="128">
                  <c:v>145.86</c:v>
                </c:pt>
                <c:pt idx="129">
                  <c:v>345.44</c:v>
                </c:pt>
                <c:pt idx="130">
                  <c:v>434.46</c:v>
                </c:pt>
                <c:pt idx="131">
                  <c:v>84.93</c:v>
                </c:pt>
                <c:pt idx="132">
                  <c:v>23.76</c:v>
                </c:pt>
                <c:pt idx="133">
                  <c:v>42.93</c:v>
                </c:pt>
                <c:pt idx="134">
                  <c:v>24.09</c:v>
                </c:pt>
                <c:pt idx="135">
                  <c:v>48.9</c:v>
                </c:pt>
                <c:pt idx="136">
                  <c:v>9.66</c:v>
                </c:pt>
                <c:pt idx="137">
                  <c:v>23.2</c:v>
                </c:pt>
                <c:pt idx="138">
                  <c:v>6.51</c:v>
                </c:pt>
                <c:pt idx="139">
                  <c:v>15.06</c:v>
                </c:pt>
                <c:pt idx="140">
                  <c:v>35.06</c:v>
                </c:pt>
                <c:pt idx="141">
                  <c:v>26.98</c:v>
                </c:pt>
                <c:pt idx="142">
                  <c:v>52.99</c:v>
                </c:pt>
                <c:pt idx="143">
                  <c:v>60.32</c:v>
                </c:pt>
                <c:pt idx="144">
                  <c:v>68.33</c:v>
                </c:pt>
                <c:pt idx="145">
                  <c:v>23.81</c:v>
                </c:pt>
                <c:pt idx="146">
                  <c:v>21.6</c:v>
                </c:pt>
                <c:pt idx="147">
                  <c:v>48.64</c:v>
                </c:pt>
                <c:pt idx="148">
                  <c:v>26.73</c:v>
                </c:pt>
                <c:pt idx="149">
                  <c:v>49.94</c:v>
                </c:pt>
                <c:pt idx="150">
                  <c:v>48.27</c:v>
                </c:pt>
                <c:pt idx="151">
                  <c:v>28.61</c:v>
                </c:pt>
                <c:pt idx="152">
                  <c:v>25.33</c:v>
                </c:pt>
                <c:pt idx="153">
                  <c:v>33.44</c:v>
                </c:pt>
                <c:pt idx="154">
                  <c:v>68.33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IOPS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54.14</c:v>
                </c:pt>
                <c:pt idx="1">
                  <c:v>9.93</c:v>
                </c:pt>
                <c:pt idx="2">
                  <c:v>62.33</c:v>
                </c:pt>
                <c:pt idx="3">
                  <c:v>199.89</c:v>
                </c:pt>
                <c:pt idx="4">
                  <c:v>110.66</c:v>
                </c:pt>
                <c:pt idx="5">
                  <c:v>20.57</c:v>
                </c:pt>
                <c:pt idx="6">
                  <c:v>17.83</c:v>
                </c:pt>
                <c:pt idx="7">
                  <c:v>122.69</c:v>
                </c:pt>
                <c:pt idx="8">
                  <c:v>192.4</c:v>
                </c:pt>
                <c:pt idx="9">
                  <c:v>6.79</c:v>
                </c:pt>
                <c:pt idx="10">
                  <c:v>30.58</c:v>
                </c:pt>
                <c:pt idx="11">
                  <c:v>83.38</c:v>
                </c:pt>
                <c:pt idx="12">
                  <c:v>66.57</c:v>
                </c:pt>
                <c:pt idx="13">
                  <c:v>147.32</c:v>
                </c:pt>
                <c:pt idx="14">
                  <c:v>143.26</c:v>
                </c:pt>
                <c:pt idx="15">
                  <c:v>7.95</c:v>
                </c:pt>
                <c:pt idx="16">
                  <c:v>14.42</c:v>
                </c:pt>
                <c:pt idx="17">
                  <c:v>79.12</c:v>
                </c:pt>
                <c:pt idx="18">
                  <c:v>231.82</c:v>
                </c:pt>
                <c:pt idx="19">
                  <c:v>124.51</c:v>
                </c:pt>
                <c:pt idx="20">
                  <c:v>5.11</c:v>
                </c:pt>
                <c:pt idx="21">
                  <c:v>17.47</c:v>
                </c:pt>
                <c:pt idx="22">
                  <c:v>174.93</c:v>
                </c:pt>
                <c:pt idx="23">
                  <c:v>237.16</c:v>
                </c:pt>
                <c:pt idx="24">
                  <c:v>20.01</c:v>
                </c:pt>
                <c:pt idx="25">
                  <c:v>12.66</c:v>
                </c:pt>
                <c:pt idx="26">
                  <c:v>9.64</c:v>
                </c:pt>
                <c:pt idx="27">
                  <c:v>54.3</c:v>
                </c:pt>
                <c:pt idx="28">
                  <c:v>193.68</c:v>
                </c:pt>
                <c:pt idx="29">
                  <c:v>159.76</c:v>
                </c:pt>
                <c:pt idx="30">
                  <c:v>7.78</c:v>
                </c:pt>
                <c:pt idx="31">
                  <c:v>15.71</c:v>
                </c:pt>
                <c:pt idx="32">
                  <c:v>68.13</c:v>
                </c:pt>
                <c:pt idx="33">
                  <c:v>214.6</c:v>
                </c:pt>
                <c:pt idx="34">
                  <c:v>318.05</c:v>
                </c:pt>
                <c:pt idx="35">
                  <c:v>50.59</c:v>
                </c:pt>
                <c:pt idx="36">
                  <c:v>21.44</c:v>
                </c:pt>
                <c:pt idx="37">
                  <c:v>9.06</c:v>
                </c:pt>
                <c:pt idx="38">
                  <c:v>73.31</c:v>
                </c:pt>
                <c:pt idx="39">
                  <c:v>218.9</c:v>
                </c:pt>
                <c:pt idx="40">
                  <c:v>105.08</c:v>
                </c:pt>
                <c:pt idx="41">
                  <c:v>7.4</c:v>
                </c:pt>
                <c:pt idx="42">
                  <c:v>17.08</c:v>
                </c:pt>
                <c:pt idx="43">
                  <c:v>62.94</c:v>
                </c:pt>
                <c:pt idx="44">
                  <c:v>211.6</c:v>
                </c:pt>
                <c:pt idx="45">
                  <c:v>146.28</c:v>
                </c:pt>
                <c:pt idx="46">
                  <c:v>39.78</c:v>
                </c:pt>
                <c:pt idx="47">
                  <c:v>65.02</c:v>
                </c:pt>
                <c:pt idx="48">
                  <c:v>17.04</c:v>
                </c:pt>
                <c:pt idx="49">
                  <c:v>15.48</c:v>
                </c:pt>
                <c:pt idx="50">
                  <c:v>19.35</c:v>
                </c:pt>
                <c:pt idx="51">
                  <c:v>96.29</c:v>
                </c:pt>
                <c:pt idx="52">
                  <c:v>208.9</c:v>
                </c:pt>
                <c:pt idx="53">
                  <c:v>74.8</c:v>
                </c:pt>
                <c:pt idx="54">
                  <c:v>10.83</c:v>
                </c:pt>
                <c:pt idx="55">
                  <c:v>4.72</c:v>
                </c:pt>
                <c:pt idx="56">
                  <c:v>78.21</c:v>
                </c:pt>
                <c:pt idx="57">
                  <c:v>305.13</c:v>
                </c:pt>
                <c:pt idx="58">
                  <c:v>141.48</c:v>
                </c:pt>
                <c:pt idx="59">
                  <c:v>49.55</c:v>
                </c:pt>
                <c:pt idx="60">
                  <c:v>17.84</c:v>
                </c:pt>
                <c:pt idx="61">
                  <c:v>16.05</c:v>
                </c:pt>
                <c:pt idx="62">
                  <c:v>7.5</c:v>
                </c:pt>
                <c:pt idx="63">
                  <c:v>8.71</c:v>
                </c:pt>
                <c:pt idx="64">
                  <c:v>67.98</c:v>
                </c:pt>
                <c:pt idx="65">
                  <c:v>214.35</c:v>
                </c:pt>
                <c:pt idx="66">
                  <c:v>136.46</c:v>
                </c:pt>
                <c:pt idx="67">
                  <c:v>14.72</c:v>
                </c:pt>
                <c:pt idx="68">
                  <c:v>16.35</c:v>
                </c:pt>
                <c:pt idx="69">
                  <c:v>6.35</c:v>
                </c:pt>
                <c:pt idx="70">
                  <c:v>34.62</c:v>
                </c:pt>
                <c:pt idx="71">
                  <c:v>186.11</c:v>
                </c:pt>
                <c:pt idx="72">
                  <c:v>289.92</c:v>
                </c:pt>
                <c:pt idx="73">
                  <c:v>113.96</c:v>
                </c:pt>
                <c:pt idx="74">
                  <c:v>4.72</c:v>
                </c:pt>
                <c:pt idx="75">
                  <c:v>6.23</c:v>
                </c:pt>
                <c:pt idx="76">
                  <c:v>5.41</c:v>
                </c:pt>
                <c:pt idx="77">
                  <c:v>6.52</c:v>
                </c:pt>
                <c:pt idx="78">
                  <c:v>11.58</c:v>
                </c:pt>
                <c:pt idx="79">
                  <c:v>83.3</c:v>
                </c:pt>
                <c:pt idx="80">
                  <c:v>285.33</c:v>
                </c:pt>
                <c:pt idx="81">
                  <c:v>147.22</c:v>
                </c:pt>
                <c:pt idx="82">
                  <c:v>219.68</c:v>
                </c:pt>
                <c:pt idx="83">
                  <c:v>52.04</c:v>
                </c:pt>
                <c:pt idx="84">
                  <c:v>16.93</c:v>
                </c:pt>
                <c:pt idx="85">
                  <c:v>7.27</c:v>
                </c:pt>
                <c:pt idx="86">
                  <c:v>6.8</c:v>
                </c:pt>
                <c:pt idx="87">
                  <c:v>16.77</c:v>
                </c:pt>
                <c:pt idx="88">
                  <c:v>104.85</c:v>
                </c:pt>
                <c:pt idx="89">
                  <c:v>311.92</c:v>
                </c:pt>
                <c:pt idx="90">
                  <c:v>188.34</c:v>
                </c:pt>
                <c:pt idx="91">
                  <c:v>21.17</c:v>
                </c:pt>
                <c:pt idx="92">
                  <c:v>7.42</c:v>
                </c:pt>
                <c:pt idx="93">
                  <c:v>11.64</c:v>
                </c:pt>
                <c:pt idx="94">
                  <c:v>24.11</c:v>
                </c:pt>
                <c:pt idx="95">
                  <c:v>54.24</c:v>
                </c:pt>
                <c:pt idx="96">
                  <c:v>100.18</c:v>
                </c:pt>
                <c:pt idx="97">
                  <c:v>284.3</c:v>
                </c:pt>
                <c:pt idx="98">
                  <c:v>133.23</c:v>
                </c:pt>
                <c:pt idx="99">
                  <c:v>13.94</c:v>
                </c:pt>
                <c:pt idx="100">
                  <c:v>5.09</c:v>
                </c:pt>
                <c:pt idx="101">
                  <c:v>8.22</c:v>
                </c:pt>
                <c:pt idx="102">
                  <c:v>5.69</c:v>
                </c:pt>
                <c:pt idx="103">
                  <c:v>10.07</c:v>
                </c:pt>
                <c:pt idx="104">
                  <c:v>12.42</c:v>
                </c:pt>
                <c:pt idx="105">
                  <c:v>78.85</c:v>
                </c:pt>
                <c:pt idx="106">
                  <c:v>313.23</c:v>
                </c:pt>
                <c:pt idx="107">
                  <c:v>272.85</c:v>
                </c:pt>
                <c:pt idx="108">
                  <c:v>105.56</c:v>
                </c:pt>
                <c:pt idx="109">
                  <c:v>16.78</c:v>
                </c:pt>
                <c:pt idx="110">
                  <c:v>7.53</c:v>
                </c:pt>
                <c:pt idx="111">
                  <c:v>7.34</c:v>
                </c:pt>
                <c:pt idx="112">
                  <c:v>7.74</c:v>
                </c:pt>
                <c:pt idx="113">
                  <c:v>70.99</c:v>
                </c:pt>
                <c:pt idx="114">
                  <c:v>280.47</c:v>
                </c:pt>
                <c:pt idx="115">
                  <c:v>155.28</c:v>
                </c:pt>
                <c:pt idx="116">
                  <c:v>59.69</c:v>
                </c:pt>
                <c:pt idx="117">
                  <c:v>10.61</c:v>
                </c:pt>
                <c:pt idx="118">
                  <c:v>37.58</c:v>
                </c:pt>
                <c:pt idx="119">
                  <c:v>64.25</c:v>
                </c:pt>
                <c:pt idx="120">
                  <c:v>104.48</c:v>
                </c:pt>
                <c:pt idx="121">
                  <c:v>265.42</c:v>
                </c:pt>
                <c:pt idx="122">
                  <c:v>142.12</c:v>
                </c:pt>
                <c:pt idx="123">
                  <c:v>0.0</c:v>
                </c:pt>
                <c:pt idx="124">
                  <c:v>6.23</c:v>
                </c:pt>
                <c:pt idx="125">
                  <c:v>7.83</c:v>
                </c:pt>
                <c:pt idx="126">
                  <c:v>15.63</c:v>
                </c:pt>
                <c:pt idx="127">
                  <c:v>6.5</c:v>
                </c:pt>
                <c:pt idx="128">
                  <c:v>138.68</c:v>
                </c:pt>
                <c:pt idx="129">
                  <c:v>329.11</c:v>
                </c:pt>
                <c:pt idx="130">
                  <c:v>432.88</c:v>
                </c:pt>
                <c:pt idx="131">
                  <c:v>84.7</c:v>
                </c:pt>
                <c:pt idx="132">
                  <c:v>22.68</c:v>
                </c:pt>
                <c:pt idx="133">
                  <c:v>42.45</c:v>
                </c:pt>
                <c:pt idx="134">
                  <c:v>22.91</c:v>
                </c:pt>
                <c:pt idx="135">
                  <c:v>48.58</c:v>
                </c:pt>
                <c:pt idx="136">
                  <c:v>9.23</c:v>
                </c:pt>
                <c:pt idx="137">
                  <c:v>23.0</c:v>
                </c:pt>
                <c:pt idx="138">
                  <c:v>6.41</c:v>
                </c:pt>
                <c:pt idx="139">
                  <c:v>14.4</c:v>
                </c:pt>
                <c:pt idx="140">
                  <c:v>34.75</c:v>
                </c:pt>
                <c:pt idx="141">
                  <c:v>25.67</c:v>
                </c:pt>
                <c:pt idx="142">
                  <c:v>52.38</c:v>
                </c:pt>
                <c:pt idx="143">
                  <c:v>59.41</c:v>
                </c:pt>
                <c:pt idx="144">
                  <c:v>66.77</c:v>
                </c:pt>
                <c:pt idx="145">
                  <c:v>23.44</c:v>
                </c:pt>
                <c:pt idx="146">
                  <c:v>20.82</c:v>
                </c:pt>
                <c:pt idx="147">
                  <c:v>47.52</c:v>
                </c:pt>
                <c:pt idx="148">
                  <c:v>26.08</c:v>
                </c:pt>
                <c:pt idx="149">
                  <c:v>49.01</c:v>
                </c:pt>
                <c:pt idx="150">
                  <c:v>47.82</c:v>
                </c:pt>
                <c:pt idx="151">
                  <c:v>27.86</c:v>
                </c:pt>
                <c:pt idx="152">
                  <c:v>24.85</c:v>
                </c:pt>
                <c:pt idx="153">
                  <c:v>32.23</c:v>
                </c:pt>
                <c:pt idx="154">
                  <c:v>67.36</c:v>
                </c:pt>
              </c:numCache>
            </c:numRef>
          </c:yVal>
        </c:ser>
        <c:axId val="81357944"/>
        <c:axId val="81357945"/>
      </c:scatterChart>
      <c:valAx>
        <c:axId val="8135794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45"/>
        <c:crosses val="autoZero"/>
      </c:valAx>
      <c:valAx>
        <c:axId val="8135794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Throughput (IOPS)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44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0.55</c:v>
                </c:pt>
                <c:pt idx="1">
                  <c:v>0.13</c:v>
                </c:pt>
                <c:pt idx="2">
                  <c:v>0.85</c:v>
                </c:pt>
                <c:pt idx="3">
                  <c:v>2.86</c:v>
                </c:pt>
                <c:pt idx="4">
                  <c:v>1.42</c:v>
                </c:pt>
                <c:pt idx="5">
                  <c:v>0.56</c:v>
                </c:pt>
                <c:pt idx="6">
                  <c:v>0.41</c:v>
                </c:pt>
                <c:pt idx="7">
                  <c:v>1.7</c:v>
                </c:pt>
                <c:pt idx="8">
                  <c:v>2.34</c:v>
                </c:pt>
                <c:pt idx="9">
                  <c:v>0.19</c:v>
                </c:pt>
                <c:pt idx="10">
                  <c:v>1.59</c:v>
                </c:pt>
                <c:pt idx="11">
                  <c:v>1.58</c:v>
                </c:pt>
                <c:pt idx="12">
                  <c:v>0.83</c:v>
                </c:pt>
                <c:pt idx="13">
                  <c:v>2.01</c:v>
                </c:pt>
                <c:pt idx="14">
                  <c:v>1.54</c:v>
                </c:pt>
                <c:pt idx="15">
                  <c:v>0.12</c:v>
                </c:pt>
                <c:pt idx="16">
                  <c:v>0.24</c:v>
                </c:pt>
                <c:pt idx="17">
                  <c:v>0.85</c:v>
                </c:pt>
                <c:pt idx="18">
                  <c:v>3.37</c:v>
                </c:pt>
                <c:pt idx="19">
                  <c:v>1.43</c:v>
                </c:pt>
                <c:pt idx="20">
                  <c:v>0.1</c:v>
                </c:pt>
                <c:pt idx="21">
                  <c:v>0.29</c:v>
                </c:pt>
                <c:pt idx="22">
                  <c:v>3.09</c:v>
                </c:pt>
                <c:pt idx="23">
                  <c:v>3.18</c:v>
                </c:pt>
                <c:pt idx="24">
                  <c:v>0.37</c:v>
                </c:pt>
                <c:pt idx="25">
                  <c:v>0.23</c:v>
                </c:pt>
                <c:pt idx="26">
                  <c:v>0.13</c:v>
                </c:pt>
                <c:pt idx="27">
                  <c:v>0.74</c:v>
                </c:pt>
                <c:pt idx="28">
                  <c:v>2.82</c:v>
                </c:pt>
                <c:pt idx="29">
                  <c:v>1.77</c:v>
                </c:pt>
                <c:pt idx="30">
                  <c:v>0.08</c:v>
                </c:pt>
                <c:pt idx="31">
                  <c:v>0.51</c:v>
                </c:pt>
                <c:pt idx="32">
                  <c:v>1.61</c:v>
                </c:pt>
                <c:pt idx="33">
                  <c:v>3.28</c:v>
                </c:pt>
                <c:pt idx="34">
                  <c:v>8.25</c:v>
                </c:pt>
                <c:pt idx="35">
                  <c:v>2.21</c:v>
                </c:pt>
                <c:pt idx="36">
                  <c:v>0.32</c:v>
                </c:pt>
                <c:pt idx="37">
                  <c:v>0.17</c:v>
                </c:pt>
                <c:pt idx="38">
                  <c:v>0.84</c:v>
                </c:pt>
                <c:pt idx="39">
                  <c:v>3.23</c:v>
                </c:pt>
                <c:pt idx="40">
                  <c:v>1.16</c:v>
                </c:pt>
                <c:pt idx="41">
                  <c:v>0.12</c:v>
                </c:pt>
                <c:pt idx="42">
                  <c:v>0.17</c:v>
                </c:pt>
                <c:pt idx="43">
                  <c:v>0.84</c:v>
                </c:pt>
                <c:pt idx="44">
                  <c:v>3.19</c:v>
                </c:pt>
                <c:pt idx="45">
                  <c:v>1.7</c:v>
                </c:pt>
                <c:pt idx="46">
                  <c:v>1.84</c:v>
                </c:pt>
                <c:pt idx="47">
                  <c:v>1.18</c:v>
                </c:pt>
                <c:pt idx="48">
                  <c:v>0.2</c:v>
                </c:pt>
                <c:pt idx="49">
                  <c:v>0.23</c:v>
                </c:pt>
                <c:pt idx="50">
                  <c:v>0.26</c:v>
                </c:pt>
                <c:pt idx="51">
                  <c:v>1.05</c:v>
                </c:pt>
                <c:pt idx="52">
                  <c:v>3.04</c:v>
                </c:pt>
                <c:pt idx="53">
                  <c:v>0.82</c:v>
                </c:pt>
                <c:pt idx="54">
                  <c:v>0.14</c:v>
                </c:pt>
                <c:pt idx="55">
                  <c:v>0.06</c:v>
                </c:pt>
                <c:pt idx="56">
                  <c:v>0.96</c:v>
                </c:pt>
                <c:pt idx="57">
                  <c:v>4.74</c:v>
                </c:pt>
                <c:pt idx="58">
                  <c:v>3.75</c:v>
                </c:pt>
                <c:pt idx="59">
                  <c:v>1.09</c:v>
                </c:pt>
                <c:pt idx="60">
                  <c:v>0.22</c:v>
                </c:pt>
                <c:pt idx="61">
                  <c:v>0.19</c:v>
                </c:pt>
                <c:pt idx="62">
                  <c:v>0.11</c:v>
                </c:pt>
                <c:pt idx="63">
                  <c:v>0.11</c:v>
                </c:pt>
                <c:pt idx="64">
                  <c:v>0.74</c:v>
                </c:pt>
                <c:pt idx="65">
                  <c:v>3.1</c:v>
                </c:pt>
                <c:pt idx="66">
                  <c:v>1.52</c:v>
                </c:pt>
                <c:pt idx="67">
                  <c:v>0.18</c:v>
                </c:pt>
                <c:pt idx="68">
                  <c:v>0.24</c:v>
                </c:pt>
                <c:pt idx="69">
                  <c:v>0.15</c:v>
                </c:pt>
                <c:pt idx="70">
                  <c:v>1.36</c:v>
                </c:pt>
                <c:pt idx="71">
                  <c:v>2.65</c:v>
                </c:pt>
                <c:pt idx="72">
                  <c:v>4.33</c:v>
                </c:pt>
                <c:pt idx="73">
                  <c:v>1.26</c:v>
                </c:pt>
                <c:pt idx="74">
                  <c:v>0.11</c:v>
                </c:pt>
                <c:pt idx="75">
                  <c:v>0.09</c:v>
                </c:pt>
                <c:pt idx="76">
                  <c:v>0.07</c:v>
                </c:pt>
                <c:pt idx="77">
                  <c:v>0.08</c:v>
                </c:pt>
                <c:pt idx="78">
                  <c:v>0.13</c:v>
                </c:pt>
                <c:pt idx="79">
                  <c:v>0.94</c:v>
                </c:pt>
                <c:pt idx="80">
                  <c:v>4.47</c:v>
                </c:pt>
                <c:pt idx="81">
                  <c:v>1.94</c:v>
                </c:pt>
                <c:pt idx="82">
                  <c:v>7.53</c:v>
                </c:pt>
                <c:pt idx="83">
                  <c:v>2.26</c:v>
                </c:pt>
                <c:pt idx="84">
                  <c:v>0.22</c:v>
                </c:pt>
                <c:pt idx="85">
                  <c:v>0.08</c:v>
                </c:pt>
                <c:pt idx="86">
                  <c:v>0.11</c:v>
                </c:pt>
                <c:pt idx="87">
                  <c:v>0.22</c:v>
                </c:pt>
                <c:pt idx="88">
                  <c:v>1.29</c:v>
                </c:pt>
                <c:pt idx="89">
                  <c:v>4.5</c:v>
                </c:pt>
                <c:pt idx="90">
                  <c:v>2.28</c:v>
                </c:pt>
                <c:pt idx="91">
                  <c:v>0.28</c:v>
                </c:pt>
                <c:pt idx="92">
                  <c:v>0.11</c:v>
                </c:pt>
                <c:pt idx="93">
                  <c:v>0.21</c:v>
                </c:pt>
                <c:pt idx="94">
                  <c:v>1.39</c:v>
                </c:pt>
                <c:pt idx="95">
                  <c:v>0.99</c:v>
                </c:pt>
                <c:pt idx="96">
                  <c:v>1.26</c:v>
                </c:pt>
                <c:pt idx="97">
                  <c:v>4.23</c:v>
                </c:pt>
                <c:pt idx="98">
                  <c:v>1.61</c:v>
                </c:pt>
                <c:pt idx="99">
                  <c:v>0.13</c:v>
                </c:pt>
                <c:pt idx="100">
                  <c:v>0.09</c:v>
                </c:pt>
                <c:pt idx="101">
                  <c:v>0.1</c:v>
                </c:pt>
                <c:pt idx="102">
                  <c:v>0.12</c:v>
                </c:pt>
                <c:pt idx="103">
                  <c:v>0.07</c:v>
                </c:pt>
                <c:pt idx="104">
                  <c:v>0.16</c:v>
                </c:pt>
                <c:pt idx="105">
                  <c:v>0.97</c:v>
                </c:pt>
                <c:pt idx="106">
                  <c:v>5.43</c:v>
                </c:pt>
                <c:pt idx="107">
                  <c:v>3.93</c:v>
                </c:pt>
                <c:pt idx="108">
                  <c:v>1.16</c:v>
                </c:pt>
                <c:pt idx="109">
                  <c:v>0.28</c:v>
                </c:pt>
                <c:pt idx="110">
                  <c:v>0.11</c:v>
                </c:pt>
                <c:pt idx="111">
                  <c:v>0.1</c:v>
                </c:pt>
                <c:pt idx="112">
                  <c:v>0.1</c:v>
                </c:pt>
                <c:pt idx="113">
                  <c:v>0.85</c:v>
                </c:pt>
                <c:pt idx="114">
                  <c:v>4.16</c:v>
                </c:pt>
                <c:pt idx="115">
                  <c:v>1.95</c:v>
                </c:pt>
                <c:pt idx="116">
                  <c:v>0.64</c:v>
                </c:pt>
                <c:pt idx="117">
                  <c:v>0.16</c:v>
                </c:pt>
                <c:pt idx="118">
                  <c:v>2.44</c:v>
                </c:pt>
                <c:pt idx="119">
                  <c:v>1.24</c:v>
                </c:pt>
                <c:pt idx="120">
                  <c:v>1.03</c:v>
                </c:pt>
                <c:pt idx="121">
                  <c:v>4.25</c:v>
                </c:pt>
                <c:pt idx="122">
                  <c:v>1.81</c:v>
                </c:pt>
                <c:pt idx="123">
                  <c:v>0.0</c:v>
                </c:pt>
                <c:pt idx="124">
                  <c:v>0.1</c:v>
                </c:pt>
                <c:pt idx="125">
                  <c:v>0.11</c:v>
                </c:pt>
                <c:pt idx="126">
                  <c:v>0.17</c:v>
                </c:pt>
                <c:pt idx="127">
                  <c:v>0.08</c:v>
                </c:pt>
                <c:pt idx="128">
                  <c:v>1.6</c:v>
                </c:pt>
                <c:pt idx="129">
                  <c:v>4.66</c:v>
                </c:pt>
                <c:pt idx="130">
                  <c:v>9.59</c:v>
                </c:pt>
                <c:pt idx="131">
                  <c:v>2.31</c:v>
                </c:pt>
                <c:pt idx="132">
                  <c:v>0.35</c:v>
                </c:pt>
                <c:pt idx="133">
                  <c:v>0.45</c:v>
                </c:pt>
                <c:pt idx="134">
                  <c:v>0.29</c:v>
                </c:pt>
                <c:pt idx="135">
                  <c:v>0.48</c:v>
                </c:pt>
                <c:pt idx="136">
                  <c:v>0.12</c:v>
                </c:pt>
                <c:pt idx="137">
                  <c:v>0.26</c:v>
                </c:pt>
                <c:pt idx="138">
                  <c:v>0.06</c:v>
                </c:pt>
                <c:pt idx="139">
                  <c:v>0.18</c:v>
                </c:pt>
                <c:pt idx="140">
                  <c:v>0.35</c:v>
                </c:pt>
                <c:pt idx="141">
                  <c:v>0.39</c:v>
                </c:pt>
                <c:pt idx="142">
                  <c:v>1.19</c:v>
                </c:pt>
                <c:pt idx="143">
                  <c:v>0.86</c:v>
                </c:pt>
                <c:pt idx="144">
                  <c:v>0.76</c:v>
                </c:pt>
                <c:pt idx="145">
                  <c:v>0.4</c:v>
                </c:pt>
                <c:pt idx="146">
                  <c:v>0.29</c:v>
                </c:pt>
                <c:pt idx="147">
                  <c:v>0.55</c:v>
                </c:pt>
                <c:pt idx="148">
                  <c:v>0.31</c:v>
                </c:pt>
                <c:pt idx="149">
                  <c:v>0.51</c:v>
                </c:pt>
                <c:pt idx="150">
                  <c:v>0.47</c:v>
                </c:pt>
                <c:pt idx="151">
                  <c:v>0.31</c:v>
                </c:pt>
                <c:pt idx="152">
                  <c:v>0.29</c:v>
                </c:pt>
                <c:pt idx="153">
                  <c:v>0.45</c:v>
                </c:pt>
                <c:pt idx="154">
                  <c:v>1.27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(MB/sec)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0.54</c:v>
                </c:pt>
                <c:pt idx="1">
                  <c:v>0.13</c:v>
                </c:pt>
                <c:pt idx="2">
                  <c:v>0.72</c:v>
                </c:pt>
                <c:pt idx="3">
                  <c:v>2.68</c:v>
                </c:pt>
                <c:pt idx="4">
                  <c:v>1.4</c:v>
                </c:pt>
                <c:pt idx="5">
                  <c:v>0.53</c:v>
                </c:pt>
                <c:pt idx="6">
                  <c:v>0.39</c:v>
                </c:pt>
                <c:pt idx="7">
                  <c:v>1.4</c:v>
                </c:pt>
                <c:pt idx="8">
                  <c:v>2.33</c:v>
                </c:pt>
                <c:pt idx="9">
                  <c:v>0.18</c:v>
                </c:pt>
                <c:pt idx="10">
                  <c:v>1.57</c:v>
                </c:pt>
                <c:pt idx="11">
                  <c:v>1.58</c:v>
                </c:pt>
                <c:pt idx="12">
                  <c:v>0.73</c:v>
                </c:pt>
                <c:pt idx="13">
                  <c:v>1.85</c:v>
                </c:pt>
                <c:pt idx="14">
                  <c:v>1.53</c:v>
                </c:pt>
                <c:pt idx="15">
                  <c:v>0.12</c:v>
                </c:pt>
                <c:pt idx="16">
                  <c:v>0.22</c:v>
                </c:pt>
                <c:pt idx="17">
                  <c:v>0.71</c:v>
                </c:pt>
                <c:pt idx="18">
                  <c:v>3.1</c:v>
                </c:pt>
                <c:pt idx="19">
                  <c:v>1.42</c:v>
                </c:pt>
                <c:pt idx="20">
                  <c:v>0.1</c:v>
                </c:pt>
                <c:pt idx="21">
                  <c:v>0.28</c:v>
                </c:pt>
                <c:pt idx="22">
                  <c:v>2.8</c:v>
                </c:pt>
                <c:pt idx="23">
                  <c:v>3.16</c:v>
                </c:pt>
                <c:pt idx="24">
                  <c:v>0.36</c:v>
                </c:pt>
                <c:pt idx="25">
                  <c:v>0.23</c:v>
                </c:pt>
                <c:pt idx="26">
                  <c:v>0.12</c:v>
                </c:pt>
                <c:pt idx="27">
                  <c:v>0.64</c:v>
                </c:pt>
                <c:pt idx="28">
                  <c:v>2.52</c:v>
                </c:pt>
                <c:pt idx="29">
                  <c:v>1.77</c:v>
                </c:pt>
                <c:pt idx="30">
                  <c:v>0.08</c:v>
                </c:pt>
                <c:pt idx="31">
                  <c:v>0.5</c:v>
                </c:pt>
                <c:pt idx="32">
                  <c:v>1.49</c:v>
                </c:pt>
                <c:pt idx="33">
                  <c:v>3.09</c:v>
                </c:pt>
                <c:pt idx="34">
                  <c:v>8.01</c:v>
                </c:pt>
                <c:pt idx="35">
                  <c:v>2.2</c:v>
                </c:pt>
                <c:pt idx="36">
                  <c:v>0.32</c:v>
                </c:pt>
                <c:pt idx="37">
                  <c:v>0.17</c:v>
                </c:pt>
                <c:pt idx="38">
                  <c:v>0.69</c:v>
                </c:pt>
                <c:pt idx="39">
                  <c:v>2.99</c:v>
                </c:pt>
                <c:pt idx="40">
                  <c:v>1.15</c:v>
                </c:pt>
                <c:pt idx="41">
                  <c:v>0.11</c:v>
                </c:pt>
                <c:pt idx="42">
                  <c:v>0.17</c:v>
                </c:pt>
                <c:pt idx="43">
                  <c:v>0.7</c:v>
                </c:pt>
                <c:pt idx="44">
                  <c:v>2.97</c:v>
                </c:pt>
                <c:pt idx="45">
                  <c:v>1.69</c:v>
                </c:pt>
                <c:pt idx="46">
                  <c:v>1.81</c:v>
                </c:pt>
                <c:pt idx="47">
                  <c:v>1.17</c:v>
                </c:pt>
                <c:pt idx="48">
                  <c:v>0.19</c:v>
                </c:pt>
                <c:pt idx="49">
                  <c:v>0.22</c:v>
                </c:pt>
                <c:pt idx="50">
                  <c:v>0.25</c:v>
                </c:pt>
                <c:pt idx="51">
                  <c:v>0.85</c:v>
                </c:pt>
                <c:pt idx="52">
                  <c:v>2.89</c:v>
                </c:pt>
                <c:pt idx="53">
                  <c:v>0.82</c:v>
                </c:pt>
                <c:pt idx="54">
                  <c:v>0.13</c:v>
                </c:pt>
                <c:pt idx="55">
                  <c:v>0.06</c:v>
                </c:pt>
                <c:pt idx="56">
                  <c:v>0.82</c:v>
                </c:pt>
                <c:pt idx="57">
                  <c:v>4.45</c:v>
                </c:pt>
                <c:pt idx="58">
                  <c:v>3.71</c:v>
                </c:pt>
                <c:pt idx="59">
                  <c:v>1.08</c:v>
                </c:pt>
                <c:pt idx="60">
                  <c:v>0.21</c:v>
                </c:pt>
                <c:pt idx="61">
                  <c:v>0.18</c:v>
                </c:pt>
                <c:pt idx="62">
                  <c:v>0.11</c:v>
                </c:pt>
                <c:pt idx="63">
                  <c:v>0.1</c:v>
                </c:pt>
                <c:pt idx="64">
                  <c:v>0.65</c:v>
                </c:pt>
                <c:pt idx="65">
                  <c:v>2.93</c:v>
                </c:pt>
                <c:pt idx="66">
                  <c:v>1.52</c:v>
                </c:pt>
                <c:pt idx="67">
                  <c:v>0.18</c:v>
                </c:pt>
                <c:pt idx="68">
                  <c:v>0.23</c:v>
                </c:pt>
                <c:pt idx="69">
                  <c:v>0.14</c:v>
                </c:pt>
                <c:pt idx="70">
                  <c:v>1.34</c:v>
                </c:pt>
                <c:pt idx="71">
                  <c:v>2.35</c:v>
                </c:pt>
                <c:pt idx="72">
                  <c:v>4.11</c:v>
                </c:pt>
                <c:pt idx="73">
                  <c:v>1.26</c:v>
                </c:pt>
                <c:pt idx="74">
                  <c:v>0.11</c:v>
                </c:pt>
                <c:pt idx="75">
                  <c:v>0.08</c:v>
                </c:pt>
                <c:pt idx="76">
                  <c:v>0.07</c:v>
                </c:pt>
                <c:pt idx="77">
                  <c:v>0.08</c:v>
                </c:pt>
                <c:pt idx="78">
                  <c:v>0.13</c:v>
                </c:pt>
                <c:pt idx="79">
                  <c:v>0.76</c:v>
                </c:pt>
                <c:pt idx="80">
                  <c:v>4.18</c:v>
                </c:pt>
                <c:pt idx="81">
                  <c:v>1.92</c:v>
                </c:pt>
                <c:pt idx="82">
                  <c:v>7.25</c:v>
                </c:pt>
                <c:pt idx="83">
                  <c:v>2.25</c:v>
                </c:pt>
                <c:pt idx="84">
                  <c:v>0.22</c:v>
                </c:pt>
                <c:pt idx="85">
                  <c:v>0.08</c:v>
                </c:pt>
                <c:pt idx="86">
                  <c:v>0.11</c:v>
                </c:pt>
                <c:pt idx="87">
                  <c:v>0.21</c:v>
                </c:pt>
                <c:pt idx="88">
                  <c:v>1.07</c:v>
                </c:pt>
                <c:pt idx="89">
                  <c:v>4.11</c:v>
                </c:pt>
                <c:pt idx="90">
                  <c:v>2.27</c:v>
                </c:pt>
                <c:pt idx="91">
                  <c:v>0.28</c:v>
                </c:pt>
                <c:pt idx="92">
                  <c:v>0.1</c:v>
                </c:pt>
                <c:pt idx="93">
                  <c:v>0.21</c:v>
                </c:pt>
                <c:pt idx="94">
                  <c:v>1.37</c:v>
                </c:pt>
                <c:pt idx="95">
                  <c:v>0.98</c:v>
                </c:pt>
                <c:pt idx="96">
                  <c:v>1.02</c:v>
                </c:pt>
                <c:pt idx="97">
                  <c:v>3.96</c:v>
                </c:pt>
                <c:pt idx="98">
                  <c:v>1.6</c:v>
                </c:pt>
                <c:pt idx="99">
                  <c:v>0.13</c:v>
                </c:pt>
                <c:pt idx="100">
                  <c:v>0.09</c:v>
                </c:pt>
                <c:pt idx="101">
                  <c:v>0.1</c:v>
                </c:pt>
                <c:pt idx="102">
                  <c:v>0.07</c:v>
                </c:pt>
                <c:pt idx="103">
                  <c:v>0.11</c:v>
                </c:pt>
                <c:pt idx="104">
                  <c:v>0.16</c:v>
                </c:pt>
                <c:pt idx="105">
                  <c:v>0.8</c:v>
                </c:pt>
                <c:pt idx="106">
                  <c:v>5.12</c:v>
                </c:pt>
                <c:pt idx="107">
                  <c:v>3.78</c:v>
                </c:pt>
                <c:pt idx="108">
                  <c:v>1.15</c:v>
                </c:pt>
                <c:pt idx="109">
                  <c:v>0.28</c:v>
                </c:pt>
                <c:pt idx="110">
                  <c:v>0.1</c:v>
                </c:pt>
                <c:pt idx="111">
                  <c:v>0.09</c:v>
                </c:pt>
                <c:pt idx="112">
                  <c:v>0.1</c:v>
                </c:pt>
                <c:pt idx="113">
                  <c:v>0.71</c:v>
                </c:pt>
                <c:pt idx="114">
                  <c:v>3.89</c:v>
                </c:pt>
                <c:pt idx="115">
                  <c:v>1.86</c:v>
                </c:pt>
                <c:pt idx="116">
                  <c:v>0.64</c:v>
                </c:pt>
                <c:pt idx="117">
                  <c:v>0.16</c:v>
                </c:pt>
                <c:pt idx="118">
                  <c:v>2.41</c:v>
                </c:pt>
                <c:pt idx="119">
                  <c:v>1.24</c:v>
                </c:pt>
                <c:pt idx="120">
                  <c:v>0.85</c:v>
                </c:pt>
                <c:pt idx="121">
                  <c:v>3.99</c:v>
                </c:pt>
                <c:pt idx="122">
                  <c:v>1.8</c:v>
                </c:pt>
                <c:pt idx="123">
                  <c:v>0.0</c:v>
                </c:pt>
                <c:pt idx="124">
                  <c:v>0.1</c:v>
                </c:pt>
                <c:pt idx="125">
                  <c:v>0.1</c:v>
                </c:pt>
                <c:pt idx="126">
                  <c:v>0.16</c:v>
                </c:pt>
                <c:pt idx="127">
                  <c:v>0.08</c:v>
                </c:pt>
                <c:pt idx="128">
                  <c:v>1.34</c:v>
                </c:pt>
                <c:pt idx="129">
                  <c:v>4.25</c:v>
                </c:pt>
                <c:pt idx="130">
                  <c:v>9.33</c:v>
                </c:pt>
                <c:pt idx="131">
                  <c:v>2.31</c:v>
                </c:pt>
                <c:pt idx="132">
                  <c:v>0.33</c:v>
                </c:pt>
                <c:pt idx="133">
                  <c:v>0.44</c:v>
                </c:pt>
                <c:pt idx="134">
                  <c:v>0.25</c:v>
                </c:pt>
                <c:pt idx="135">
                  <c:v>0.48</c:v>
                </c:pt>
                <c:pt idx="136">
                  <c:v>0.11</c:v>
                </c:pt>
                <c:pt idx="137">
                  <c:v>0.25</c:v>
                </c:pt>
                <c:pt idx="138">
                  <c:v>0.06</c:v>
                </c:pt>
                <c:pt idx="139">
                  <c:v>0.15</c:v>
                </c:pt>
                <c:pt idx="140">
                  <c:v>0.34</c:v>
                </c:pt>
                <c:pt idx="141">
                  <c:v>0.35</c:v>
                </c:pt>
                <c:pt idx="142">
                  <c:v>1.18</c:v>
                </c:pt>
                <c:pt idx="143">
                  <c:v>0.82</c:v>
                </c:pt>
                <c:pt idx="144">
                  <c:v>0.72</c:v>
                </c:pt>
                <c:pt idx="145">
                  <c:v>0.39</c:v>
                </c:pt>
                <c:pt idx="146">
                  <c:v>0.25</c:v>
                </c:pt>
                <c:pt idx="147">
                  <c:v>0.52</c:v>
                </c:pt>
                <c:pt idx="148">
                  <c:v>0.29</c:v>
                </c:pt>
                <c:pt idx="149">
                  <c:v>0.48</c:v>
                </c:pt>
                <c:pt idx="150">
                  <c:v>0.46</c:v>
                </c:pt>
                <c:pt idx="151">
                  <c:v>0.28</c:v>
                </c:pt>
                <c:pt idx="152">
                  <c:v>0.28</c:v>
                </c:pt>
                <c:pt idx="153">
                  <c:v>0.4</c:v>
                </c:pt>
                <c:pt idx="154">
                  <c:v>1.24</c:v>
                </c:pt>
              </c:numCache>
            </c:numRef>
          </c:yVal>
        </c:ser>
        <c:axId val="81357946"/>
        <c:axId val="81357947"/>
      </c:scatterChart>
      <c:valAx>
        <c:axId val="8135794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47"/>
        <c:crosses val="autoZero"/>
      </c:valAx>
      <c:valAx>
        <c:axId val="8135794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Bandwidth (MB/sec)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46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1"/>
          <c:order val="1"/>
          <c:smooth val="0"/>
          <c:tx>
            <c:strRef>
              <c:f>Sheet1!$C$1</c:f>
              <c:strCache>
                <c:ptCount val="1"/>
                <c:pt idx="0">
                  <c:v>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339933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Sheet1!$C$2:$C$156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2"/>
          <c:order val="2"/>
          <c:smooth val="0"/>
          <c:tx>
            <c:strRef>
              <c:f>Sheet1!$D$1</c:f>
              <c:strCache>
                <c:ptCount val="1"/>
                <c:pt idx="0">
                  <c:v>FAST Read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ce3131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Sheet1!$D$2:$D$156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ser>
          <c:idx val="3"/>
          <c:order val="3"/>
          <c:smooth val="0"/>
          <c:tx>
            <c:strRef>
              <c:f>Sheet1!$E$1</c:f>
              <c:strCache>
                <c:ptCount val="1"/>
                <c:pt idx="0">
                  <c:v>FAST Write Hits (%)</c:v>
                </c:pt>
              </c:strCache>
            </c:strRef>
          </c:tx>
          <c:marker>
            <c:symbol val="none"/>
          </c:marker>
          <c:spPr>
            <a:ln>
              <a:solidFill>
                <a:srgbClr val="babcbe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Sheet1!$E$2:$E$156</c:f>
              <c:numCache>
                <c:ptCount val="155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0.0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  <c:pt idx="30">
                  <c:v>0.0</c:v>
                </c:pt>
                <c:pt idx="31">
                  <c:v>0.0</c:v>
                </c:pt>
                <c:pt idx="32">
                  <c:v>0.0</c:v>
                </c:pt>
                <c:pt idx="33">
                  <c:v>0.0</c:v>
                </c:pt>
                <c:pt idx="34">
                  <c:v>0.0</c:v>
                </c:pt>
                <c:pt idx="35">
                  <c:v>0.0</c:v>
                </c:pt>
                <c:pt idx="36">
                  <c:v>0.0</c:v>
                </c:pt>
                <c:pt idx="37">
                  <c:v>0.0</c:v>
                </c:pt>
                <c:pt idx="38">
                  <c:v>0.0</c:v>
                </c:pt>
                <c:pt idx="39">
                  <c:v>0.0</c:v>
                </c:pt>
                <c:pt idx="40">
                  <c:v>0.0</c:v>
                </c:pt>
                <c:pt idx="41">
                  <c:v>0.0</c:v>
                </c:pt>
                <c:pt idx="42">
                  <c:v>0.0</c:v>
                </c:pt>
                <c:pt idx="43">
                  <c:v>0.0</c:v>
                </c:pt>
                <c:pt idx="44">
                  <c:v>0.0</c:v>
                </c:pt>
                <c:pt idx="45">
                  <c:v>0.0</c:v>
                </c:pt>
                <c:pt idx="46">
                  <c:v>0.0</c:v>
                </c:pt>
                <c:pt idx="47">
                  <c:v>0.0</c:v>
                </c:pt>
                <c:pt idx="48">
                  <c:v>0.0</c:v>
                </c:pt>
                <c:pt idx="49">
                  <c:v>0.0</c:v>
                </c:pt>
                <c:pt idx="50">
                  <c:v>0.0</c:v>
                </c:pt>
                <c:pt idx="51">
                  <c:v>0.0</c:v>
                </c:pt>
                <c:pt idx="52">
                  <c:v>0.0</c:v>
                </c:pt>
                <c:pt idx="53">
                  <c:v>0.0</c:v>
                </c:pt>
                <c:pt idx="54">
                  <c:v>0.0</c:v>
                </c:pt>
                <c:pt idx="55">
                  <c:v>0.0</c:v>
                </c:pt>
                <c:pt idx="56">
                  <c:v>0.0</c:v>
                </c:pt>
                <c:pt idx="57">
                  <c:v>0.0</c:v>
                </c:pt>
                <c:pt idx="58">
                  <c:v>0.0</c:v>
                </c:pt>
                <c:pt idx="59">
                  <c:v>0.0</c:v>
                </c:pt>
                <c:pt idx="60">
                  <c:v>0.0</c:v>
                </c:pt>
                <c:pt idx="61">
                  <c:v>0.0</c:v>
                </c:pt>
                <c:pt idx="62">
                  <c:v>0.0</c:v>
                </c:pt>
                <c:pt idx="63">
                  <c:v>0.0</c:v>
                </c:pt>
                <c:pt idx="64">
                  <c:v>0.0</c:v>
                </c:pt>
                <c:pt idx="65">
                  <c:v>0.0</c:v>
                </c:pt>
                <c:pt idx="66">
                  <c:v>0.0</c:v>
                </c:pt>
                <c:pt idx="67">
                  <c:v>0.0</c:v>
                </c:pt>
                <c:pt idx="68">
                  <c:v>0.0</c:v>
                </c:pt>
                <c:pt idx="69">
                  <c:v>0.0</c:v>
                </c:pt>
                <c:pt idx="70">
                  <c:v>0.0</c:v>
                </c:pt>
                <c:pt idx="71">
                  <c:v>0.0</c:v>
                </c:pt>
                <c:pt idx="72">
                  <c:v>0.0</c:v>
                </c:pt>
                <c:pt idx="73">
                  <c:v>0.0</c:v>
                </c:pt>
                <c:pt idx="74">
                  <c:v>0.0</c:v>
                </c:pt>
                <c:pt idx="75">
                  <c:v>0.0</c:v>
                </c:pt>
                <c:pt idx="76">
                  <c:v>0.0</c:v>
                </c:pt>
                <c:pt idx="77">
                  <c:v>0.0</c:v>
                </c:pt>
                <c:pt idx="78">
                  <c:v>0.0</c:v>
                </c:pt>
                <c:pt idx="79">
                  <c:v>0.0</c:v>
                </c:pt>
                <c:pt idx="80">
                  <c:v>0.0</c:v>
                </c:pt>
                <c:pt idx="81">
                  <c:v>0.0</c:v>
                </c:pt>
                <c:pt idx="82">
                  <c:v>0.0</c:v>
                </c:pt>
                <c:pt idx="83">
                  <c:v>0.0</c:v>
                </c:pt>
                <c:pt idx="84">
                  <c:v>0.0</c:v>
                </c:pt>
                <c:pt idx="85">
                  <c:v>0.0</c:v>
                </c:pt>
                <c:pt idx="86">
                  <c:v>0.0</c:v>
                </c:pt>
                <c:pt idx="87">
                  <c:v>0.0</c:v>
                </c:pt>
                <c:pt idx="88">
                  <c:v>0.0</c:v>
                </c:pt>
                <c:pt idx="89">
                  <c:v>0.0</c:v>
                </c:pt>
                <c:pt idx="90">
                  <c:v>0.0</c:v>
                </c:pt>
                <c:pt idx="91">
                  <c:v>0.0</c:v>
                </c:pt>
                <c:pt idx="92">
                  <c:v>0.0</c:v>
                </c:pt>
                <c:pt idx="93">
                  <c:v>0.0</c:v>
                </c:pt>
                <c:pt idx="94">
                  <c:v>0.0</c:v>
                </c:pt>
                <c:pt idx="95">
                  <c:v>0.0</c:v>
                </c:pt>
                <c:pt idx="96">
                  <c:v>0.0</c:v>
                </c:pt>
                <c:pt idx="97">
                  <c:v>0.0</c:v>
                </c:pt>
                <c:pt idx="98">
                  <c:v>0.0</c:v>
                </c:pt>
                <c:pt idx="99">
                  <c:v>0.0</c:v>
                </c:pt>
                <c:pt idx="100">
                  <c:v>0.0</c:v>
                </c:pt>
                <c:pt idx="101">
                  <c:v>0.0</c:v>
                </c:pt>
                <c:pt idx="102">
                  <c:v>0.0</c:v>
                </c:pt>
                <c:pt idx="103">
                  <c:v>0.0</c:v>
                </c:pt>
                <c:pt idx="104">
                  <c:v>0.0</c:v>
                </c:pt>
                <c:pt idx="105">
                  <c:v>0.0</c:v>
                </c:pt>
                <c:pt idx="106">
                  <c:v>0.0</c:v>
                </c:pt>
                <c:pt idx="107">
                  <c:v>0.0</c:v>
                </c:pt>
                <c:pt idx="108">
                  <c:v>0.0</c:v>
                </c:pt>
                <c:pt idx="109">
                  <c:v>0.0</c:v>
                </c:pt>
                <c:pt idx="110">
                  <c:v>0.0</c:v>
                </c:pt>
                <c:pt idx="111">
                  <c:v>0.0</c:v>
                </c:pt>
                <c:pt idx="112">
                  <c:v>0.0</c:v>
                </c:pt>
                <c:pt idx="113">
                  <c:v>0.0</c:v>
                </c:pt>
                <c:pt idx="114">
                  <c:v>0.0</c:v>
                </c:pt>
                <c:pt idx="115">
                  <c:v>0.0</c:v>
                </c:pt>
                <c:pt idx="116">
                  <c:v>0.0</c:v>
                </c:pt>
                <c:pt idx="117">
                  <c:v>0.0</c:v>
                </c:pt>
                <c:pt idx="118">
                  <c:v>0.0</c:v>
                </c:pt>
                <c:pt idx="119">
                  <c:v>0.0</c:v>
                </c:pt>
                <c:pt idx="120">
                  <c:v>0.0</c:v>
                </c:pt>
                <c:pt idx="121">
                  <c:v>0.0</c:v>
                </c:pt>
                <c:pt idx="122">
                  <c:v>0.0</c:v>
                </c:pt>
                <c:pt idx="123">
                  <c:v>0.0</c:v>
                </c:pt>
                <c:pt idx="124">
                  <c:v>0.0</c:v>
                </c:pt>
                <c:pt idx="125">
                  <c:v>0.0</c:v>
                </c:pt>
                <c:pt idx="126">
                  <c:v>0.0</c:v>
                </c:pt>
                <c:pt idx="127">
                  <c:v>0.0</c:v>
                </c:pt>
                <c:pt idx="128">
                  <c:v>0.0</c:v>
                </c:pt>
                <c:pt idx="129">
                  <c:v>0.0</c:v>
                </c:pt>
                <c:pt idx="130">
                  <c:v>0.0</c:v>
                </c:pt>
                <c:pt idx="131">
                  <c:v>0.0</c:v>
                </c:pt>
                <c:pt idx="132">
                  <c:v>0.0</c:v>
                </c:pt>
                <c:pt idx="133">
                  <c:v>0.0</c:v>
                </c:pt>
                <c:pt idx="134">
                  <c:v>0.0</c:v>
                </c:pt>
                <c:pt idx="135">
                  <c:v>0.0</c:v>
                </c:pt>
                <c:pt idx="136">
                  <c:v>0.0</c:v>
                </c:pt>
                <c:pt idx="137">
                  <c:v>0.0</c:v>
                </c:pt>
                <c:pt idx="138">
                  <c:v>0.0</c:v>
                </c:pt>
                <c:pt idx="139">
                  <c:v>0.0</c:v>
                </c:pt>
                <c:pt idx="140">
                  <c:v>0.0</c:v>
                </c:pt>
                <c:pt idx="141">
                  <c:v>0.0</c:v>
                </c:pt>
                <c:pt idx="142">
                  <c:v>0.0</c:v>
                </c:pt>
                <c:pt idx="143">
                  <c:v>0.0</c:v>
                </c:pt>
                <c:pt idx="144">
                  <c:v>0.0</c:v>
                </c:pt>
                <c:pt idx="145">
                  <c:v>0.0</c:v>
                </c:pt>
                <c:pt idx="146">
                  <c:v>0.0</c:v>
                </c:pt>
                <c:pt idx="147">
                  <c:v>0.0</c:v>
                </c:pt>
                <c:pt idx="148">
                  <c:v>0.0</c:v>
                </c:pt>
                <c:pt idx="149">
                  <c:v>0.0</c:v>
                </c:pt>
                <c:pt idx="150">
                  <c:v>0.0</c:v>
                </c:pt>
                <c:pt idx="151">
                  <c:v>0.0</c:v>
                </c:pt>
                <c:pt idx="152">
                  <c:v>0.0</c:v>
                </c:pt>
                <c:pt idx="153">
                  <c:v>0.0</c:v>
                </c:pt>
                <c:pt idx="154">
                  <c:v>0.0</c:v>
                </c:pt>
              </c:numCache>
            </c:numRef>
          </c:yVal>
        </c:ser>
        <c:axId val="81357948"/>
        <c:axId val="81357949"/>
      </c:scatterChart>
      <c:valAx>
        <c:axId val="81357948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49"/>
        <c:crosses val="autoZero"/>
      </c:valAx>
      <c:valAx>
        <c:axId val="81357949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Hits (%)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48"/>
        <c:crosses val="autoZero"/>
        <c:crossBetween val="midCat"/>
      </c:valAx>
      <c:spPr>
        <a:noFill/>
      </c:spPr>
    </c:plotArea>
    <c:legend>
      <c:legendPos val="t"/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Resp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3.03</c:v>
                </c:pt>
                <c:pt idx="1">
                  <c:v>3.41</c:v>
                </c:pt>
                <c:pt idx="2">
                  <c:v>1.92</c:v>
                </c:pt>
                <c:pt idx="3">
                  <c:v>1.83</c:v>
                </c:pt>
                <c:pt idx="4">
                  <c:v>2.11</c:v>
                </c:pt>
                <c:pt idx="5">
                  <c:v>2.67</c:v>
                </c:pt>
                <c:pt idx="6">
                  <c:v>2.05</c:v>
                </c:pt>
                <c:pt idx="7">
                  <c:v>2.01</c:v>
                </c:pt>
                <c:pt idx="8">
                  <c:v>2.88</c:v>
                </c:pt>
                <c:pt idx="9">
                  <c:v>4.2</c:v>
                </c:pt>
                <c:pt idx="10">
                  <c:v>3.52</c:v>
                </c:pt>
                <c:pt idx="11">
                  <c:v>2.21</c:v>
                </c:pt>
                <c:pt idx="12">
                  <c:v>2.04</c:v>
                </c:pt>
                <c:pt idx="13">
                  <c:v>3.5</c:v>
                </c:pt>
                <c:pt idx="14">
                  <c:v>4.21</c:v>
                </c:pt>
                <c:pt idx="15">
                  <c:v>2.92</c:v>
                </c:pt>
                <c:pt idx="16">
                  <c:v>4.47</c:v>
                </c:pt>
                <c:pt idx="17">
                  <c:v>1.36</c:v>
                </c:pt>
                <c:pt idx="18">
                  <c:v>1.97</c:v>
                </c:pt>
                <c:pt idx="19">
                  <c:v>2.92</c:v>
                </c:pt>
                <c:pt idx="20">
                  <c:v>3.61</c:v>
                </c:pt>
                <c:pt idx="21">
                  <c:v>4.76</c:v>
                </c:pt>
                <c:pt idx="22">
                  <c:v>1.97</c:v>
                </c:pt>
                <c:pt idx="23">
                  <c:v>2.25</c:v>
                </c:pt>
                <c:pt idx="24">
                  <c:v>2.67</c:v>
                </c:pt>
                <c:pt idx="25">
                  <c:v>3.14</c:v>
                </c:pt>
                <c:pt idx="26">
                  <c:v>2.73</c:v>
                </c:pt>
                <c:pt idx="27">
                  <c:v>2.25</c:v>
                </c:pt>
                <c:pt idx="28">
                  <c:v>3.19</c:v>
                </c:pt>
                <c:pt idx="29">
                  <c:v>2.01</c:v>
                </c:pt>
                <c:pt idx="30">
                  <c:v>0.0</c:v>
                </c:pt>
                <c:pt idx="31">
                  <c:v>4.23</c:v>
                </c:pt>
                <c:pt idx="32">
                  <c:v>2.59</c:v>
                </c:pt>
                <c:pt idx="33">
                  <c:v>2.27</c:v>
                </c:pt>
                <c:pt idx="34">
                  <c:v>3.21</c:v>
                </c:pt>
                <c:pt idx="35">
                  <c:v>3.29</c:v>
                </c:pt>
                <c:pt idx="36">
                  <c:v>2.86</c:v>
                </c:pt>
                <c:pt idx="37">
                  <c:v>5.06</c:v>
                </c:pt>
                <c:pt idx="38">
                  <c:v>2.0</c:v>
                </c:pt>
                <c:pt idx="39">
                  <c:v>1.94</c:v>
                </c:pt>
                <c:pt idx="40">
                  <c:v>2.44</c:v>
                </c:pt>
                <c:pt idx="41">
                  <c:v>5.4</c:v>
                </c:pt>
                <c:pt idx="42">
                  <c:v>2.76</c:v>
                </c:pt>
                <c:pt idx="43">
                  <c:v>2.21</c:v>
                </c:pt>
                <c:pt idx="44">
                  <c:v>2.23</c:v>
                </c:pt>
                <c:pt idx="45">
                  <c:v>2.34</c:v>
                </c:pt>
                <c:pt idx="46">
                  <c:v>3.42</c:v>
                </c:pt>
                <c:pt idx="47">
                  <c:v>2.6</c:v>
                </c:pt>
                <c:pt idx="48">
                  <c:v>3.55</c:v>
                </c:pt>
                <c:pt idx="49">
                  <c:v>6.39</c:v>
                </c:pt>
                <c:pt idx="50">
                  <c:v>3.01</c:v>
                </c:pt>
                <c:pt idx="51">
                  <c:v>1.93</c:v>
                </c:pt>
                <c:pt idx="52">
                  <c:v>3.04</c:v>
                </c:pt>
                <c:pt idx="53">
                  <c:v>2.95</c:v>
                </c:pt>
                <c:pt idx="54">
                  <c:v>3.56</c:v>
                </c:pt>
                <c:pt idx="55">
                  <c:v>3.71</c:v>
                </c:pt>
                <c:pt idx="56">
                  <c:v>3.05</c:v>
                </c:pt>
                <c:pt idx="57">
                  <c:v>2.21</c:v>
                </c:pt>
                <c:pt idx="58">
                  <c:v>2.93</c:v>
                </c:pt>
                <c:pt idx="59">
                  <c:v>5.13</c:v>
                </c:pt>
                <c:pt idx="60">
                  <c:v>3.9</c:v>
                </c:pt>
                <c:pt idx="61">
                  <c:v>2.3</c:v>
                </c:pt>
                <c:pt idx="62">
                  <c:v>3.87</c:v>
                </c:pt>
                <c:pt idx="63">
                  <c:v>4.31</c:v>
                </c:pt>
                <c:pt idx="64">
                  <c:v>1.97</c:v>
                </c:pt>
                <c:pt idx="65">
                  <c:v>3.06</c:v>
                </c:pt>
                <c:pt idx="66">
                  <c:v>3.01</c:v>
                </c:pt>
                <c:pt idx="67">
                  <c:v>2.55</c:v>
                </c:pt>
                <c:pt idx="68">
                  <c:v>2.92</c:v>
                </c:pt>
                <c:pt idx="69">
                  <c:v>3.37</c:v>
                </c:pt>
                <c:pt idx="70">
                  <c:v>5.06</c:v>
                </c:pt>
                <c:pt idx="71">
                  <c:v>2.45</c:v>
                </c:pt>
                <c:pt idx="72">
                  <c:v>3.52</c:v>
                </c:pt>
                <c:pt idx="73">
                  <c:v>2.42</c:v>
                </c:pt>
                <c:pt idx="74">
                  <c:v>0.0</c:v>
                </c:pt>
                <c:pt idx="75">
                  <c:v>3.28</c:v>
                </c:pt>
                <c:pt idx="76">
                  <c:v>12.52</c:v>
                </c:pt>
                <c:pt idx="77">
                  <c:v>3.64</c:v>
                </c:pt>
                <c:pt idx="78">
                  <c:v>3.74</c:v>
                </c:pt>
                <c:pt idx="79">
                  <c:v>1.67</c:v>
                </c:pt>
                <c:pt idx="80">
                  <c:v>3.14</c:v>
                </c:pt>
                <c:pt idx="81">
                  <c:v>2.96</c:v>
                </c:pt>
                <c:pt idx="82">
                  <c:v>3.1</c:v>
                </c:pt>
                <c:pt idx="83">
                  <c:v>3.12</c:v>
                </c:pt>
                <c:pt idx="84">
                  <c:v>2.58</c:v>
                </c:pt>
                <c:pt idx="85">
                  <c:v>0.0</c:v>
                </c:pt>
                <c:pt idx="86">
                  <c:v>3.77</c:v>
                </c:pt>
                <c:pt idx="87">
                  <c:v>3.1</c:v>
                </c:pt>
                <c:pt idx="88">
                  <c:v>2.5</c:v>
                </c:pt>
                <c:pt idx="89">
                  <c:v>2.76</c:v>
                </c:pt>
                <c:pt idx="90">
                  <c:v>2.73</c:v>
                </c:pt>
                <c:pt idx="91">
                  <c:v>2.5</c:v>
                </c:pt>
                <c:pt idx="92">
                  <c:v>5.11</c:v>
                </c:pt>
                <c:pt idx="93">
                  <c:v>4.43</c:v>
                </c:pt>
                <c:pt idx="94">
                  <c:v>3.52</c:v>
                </c:pt>
                <c:pt idx="95">
                  <c:v>2.0</c:v>
                </c:pt>
                <c:pt idx="96">
                  <c:v>2.13</c:v>
                </c:pt>
                <c:pt idx="97">
                  <c:v>2.68</c:v>
                </c:pt>
                <c:pt idx="98">
                  <c:v>3.43</c:v>
                </c:pt>
                <c:pt idx="99">
                  <c:v>2.45</c:v>
                </c:pt>
                <c:pt idx="100">
                  <c:v>3.33</c:v>
                </c:pt>
                <c:pt idx="101">
                  <c:v>3.19</c:v>
                </c:pt>
                <c:pt idx="102">
                  <c:v>3.02</c:v>
                </c:pt>
                <c:pt idx="103">
                  <c:v>2.55</c:v>
                </c:pt>
                <c:pt idx="104">
                  <c:v>2.8</c:v>
                </c:pt>
                <c:pt idx="105">
                  <c:v>1.77</c:v>
                </c:pt>
                <c:pt idx="106">
                  <c:v>3.74</c:v>
                </c:pt>
                <c:pt idx="107">
                  <c:v>3.17</c:v>
                </c:pt>
                <c:pt idx="108">
                  <c:v>2.0</c:v>
                </c:pt>
                <c:pt idx="109">
                  <c:v>4.21</c:v>
                </c:pt>
                <c:pt idx="110">
                  <c:v>2.91</c:v>
                </c:pt>
                <c:pt idx="111">
                  <c:v>0.0</c:v>
                </c:pt>
                <c:pt idx="112">
                  <c:v>2.79</c:v>
                </c:pt>
                <c:pt idx="113">
                  <c:v>2.24</c:v>
                </c:pt>
                <c:pt idx="114">
                  <c:v>3.1</c:v>
                </c:pt>
                <c:pt idx="115">
                  <c:v>2.82</c:v>
                </c:pt>
                <c:pt idx="116">
                  <c:v>2.83</c:v>
                </c:pt>
                <c:pt idx="117">
                  <c:v>2.95</c:v>
                </c:pt>
                <c:pt idx="118">
                  <c:v>4.51</c:v>
                </c:pt>
                <c:pt idx="119">
                  <c:v>2.94</c:v>
                </c:pt>
                <c:pt idx="120">
                  <c:v>1.53</c:v>
                </c:pt>
                <c:pt idx="121">
                  <c:v>2.21</c:v>
                </c:pt>
                <c:pt idx="122">
                  <c:v>2.3</c:v>
                </c:pt>
                <c:pt idx="123">
                  <c:v>0.0</c:v>
                </c:pt>
                <c:pt idx="124">
                  <c:v>4.22</c:v>
                </c:pt>
                <c:pt idx="125">
                  <c:v>3.53</c:v>
                </c:pt>
                <c:pt idx="126">
                  <c:v>1.6</c:v>
                </c:pt>
                <c:pt idx="127">
                  <c:v>2.73</c:v>
                </c:pt>
                <c:pt idx="128">
                  <c:v>1.4</c:v>
                </c:pt>
                <c:pt idx="129">
                  <c:v>1.57</c:v>
                </c:pt>
                <c:pt idx="130">
                  <c:v>2.72</c:v>
                </c:pt>
                <c:pt idx="131">
                  <c:v>2.06</c:v>
                </c:pt>
                <c:pt idx="132">
                  <c:v>2.18</c:v>
                </c:pt>
                <c:pt idx="133">
                  <c:v>1.82</c:v>
                </c:pt>
                <c:pt idx="134">
                  <c:v>1.74</c:v>
                </c:pt>
                <c:pt idx="135">
                  <c:v>1.51</c:v>
                </c:pt>
                <c:pt idx="136">
                  <c:v>1.81</c:v>
                </c:pt>
                <c:pt idx="137">
                  <c:v>1.46</c:v>
                </c:pt>
                <c:pt idx="138">
                  <c:v>0.0</c:v>
                </c:pt>
                <c:pt idx="139">
                  <c:v>1.75</c:v>
                </c:pt>
                <c:pt idx="140">
                  <c:v>3.92</c:v>
                </c:pt>
                <c:pt idx="141">
                  <c:v>1.67</c:v>
                </c:pt>
                <c:pt idx="142">
                  <c:v>3.32</c:v>
                </c:pt>
                <c:pt idx="143">
                  <c:v>1.67</c:v>
                </c:pt>
                <c:pt idx="144">
                  <c:v>1.68</c:v>
                </c:pt>
                <c:pt idx="145">
                  <c:v>1.99</c:v>
                </c:pt>
                <c:pt idx="146">
                  <c:v>1.97</c:v>
                </c:pt>
                <c:pt idx="147">
                  <c:v>1.48</c:v>
                </c:pt>
                <c:pt idx="148">
                  <c:v>1.71</c:v>
                </c:pt>
                <c:pt idx="149">
                  <c:v>1.7</c:v>
                </c:pt>
                <c:pt idx="150">
                  <c:v>1.76</c:v>
                </c:pt>
                <c:pt idx="151">
                  <c:v>1.96</c:v>
                </c:pt>
                <c:pt idx="152">
                  <c:v>2.12</c:v>
                </c:pt>
                <c:pt idx="153">
                  <c:v>1.9</c:v>
                </c:pt>
                <c:pt idx="154">
                  <c:v>2.58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50"/>
        <c:axId val="81357951"/>
      </c:scatterChart>
      <c:valAx>
        <c:axId val="81357950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51"/>
        <c:crosses val="autoZero"/>
      </c:valAx>
      <c:valAx>
        <c:axId val="81357951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Resp Time (ms)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50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Queue Length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0.33</c:v>
                </c:pt>
                <c:pt idx="1">
                  <c:v>0.07</c:v>
                </c:pt>
                <c:pt idx="2">
                  <c:v>0.25</c:v>
                </c:pt>
                <c:pt idx="3">
                  <c:v>0.74</c:v>
                </c:pt>
                <c:pt idx="4">
                  <c:v>0.47</c:v>
                </c:pt>
                <c:pt idx="5">
                  <c:v>0.11</c:v>
                </c:pt>
                <c:pt idx="6">
                  <c:v>0.08</c:v>
                </c:pt>
                <c:pt idx="7">
                  <c:v>0.51</c:v>
                </c:pt>
                <c:pt idx="8">
                  <c:v>1.11</c:v>
                </c:pt>
                <c:pt idx="9">
                  <c:v>0.06</c:v>
                </c:pt>
                <c:pt idx="10">
                  <c:v>0.22</c:v>
                </c:pt>
                <c:pt idx="11">
                  <c:v>0.37</c:v>
                </c:pt>
                <c:pt idx="12">
                  <c:v>0.28</c:v>
                </c:pt>
                <c:pt idx="13">
                  <c:v>1.05</c:v>
                </c:pt>
                <c:pt idx="14">
                  <c:v>1.21</c:v>
                </c:pt>
                <c:pt idx="15">
                  <c:v>0.05</c:v>
                </c:pt>
                <c:pt idx="16">
                  <c:v>0.13</c:v>
                </c:pt>
                <c:pt idx="17">
                  <c:v>0.22</c:v>
                </c:pt>
                <c:pt idx="18">
                  <c:v>0.93</c:v>
                </c:pt>
                <c:pt idx="19">
                  <c:v>0.73</c:v>
                </c:pt>
                <c:pt idx="20">
                  <c:v>0.04</c:v>
                </c:pt>
                <c:pt idx="21">
                  <c:v>0.17</c:v>
                </c:pt>
                <c:pt idx="22">
                  <c:v>0.7</c:v>
                </c:pt>
                <c:pt idx="23">
                  <c:v>1.07</c:v>
                </c:pt>
                <c:pt idx="24">
                  <c:v>0.11</c:v>
                </c:pt>
                <c:pt idx="25">
                  <c:v>0.08</c:v>
                </c:pt>
                <c:pt idx="26">
                  <c:v>0.05</c:v>
                </c:pt>
                <c:pt idx="27">
                  <c:v>0.25</c:v>
                </c:pt>
                <c:pt idx="28">
                  <c:v>1.26</c:v>
                </c:pt>
                <c:pt idx="29">
                  <c:v>0.64</c:v>
                </c:pt>
                <c:pt idx="30">
                  <c:v>0.0</c:v>
                </c:pt>
                <c:pt idx="31">
                  <c:v>0.14</c:v>
                </c:pt>
                <c:pt idx="32">
                  <c:v>0.36</c:v>
                </c:pt>
                <c:pt idx="33">
                  <c:v>0.99</c:v>
                </c:pt>
                <c:pt idx="34">
                  <c:v>2.07</c:v>
                </c:pt>
                <c:pt idx="35">
                  <c:v>0.33</c:v>
                </c:pt>
                <c:pt idx="36">
                  <c:v>0.12</c:v>
                </c:pt>
                <c:pt idx="37">
                  <c:v>0.09</c:v>
                </c:pt>
                <c:pt idx="38">
                  <c:v>0.3</c:v>
                </c:pt>
                <c:pt idx="39">
                  <c:v>0.86</c:v>
                </c:pt>
                <c:pt idx="40">
                  <c:v>0.51</c:v>
                </c:pt>
                <c:pt idx="41">
                  <c:v>0.08</c:v>
                </c:pt>
                <c:pt idx="42">
                  <c:v>0.1</c:v>
                </c:pt>
                <c:pt idx="43">
                  <c:v>0.29</c:v>
                </c:pt>
                <c:pt idx="44">
                  <c:v>0.96</c:v>
                </c:pt>
                <c:pt idx="45">
                  <c:v>0.69</c:v>
                </c:pt>
                <c:pt idx="46">
                  <c:v>0.28</c:v>
                </c:pt>
                <c:pt idx="47">
                  <c:v>0.34</c:v>
                </c:pt>
                <c:pt idx="48">
                  <c:v>0.12</c:v>
                </c:pt>
                <c:pt idx="49">
                  <c:v>0.2</c:v>
                </c:pt>
                <c:pt idx="50">
                  <c:v>0.12</c:v>
                </c:pt>
                <c:pt idx="51">
                  <c:v>0.38</c:v>
                </c:pt>
                <c:pt idx="52">
                  <c:v>1.28</c:v>
                </c:pt>
                <c:pt idx="53">
                  <c:v>0.44</c:v>
                </c:pt>
                <c:pt idx="54">
                  <c:v>0.08</c:v>
                </c:pt>
                <c:pt idx="55">
                  <c:v>0.04</c:v>
                </c:pt>
                <c:pt idx="56">
                  <c:v>0.49</c:v>
                </c:pt>
                <c:pt idx="57">
                  <c:v>1.37</c:v>
                </c:pt>
                <c:pt idx="58">
                  <c:v>0.83</c:v>
                </c:pt>
                <c:pt idx="59">
                  <c:v>0.51</c:v>
                </c:pt>
                <c:pt idx="60">
                  <c:v>0.14</c:v>
                </c:pt>
                <c:pt idx="61">
                  <c:v>0.07</c:v>
                </c:pt>
                <c:pt idx="62">
                  <c:v>0.06</c:v>
                </c:pt>
                <c:pt idx="63">
                  <c:v>0.08</c:v>
                </c:pt>
                <c:pt idx="64">
                  <c:v>0.27</c:v>
                </c:pt>
                <c:pt idx="65">
                  <c:v>1.33</c:v>
                </c:pt>
                <c:pt idx="66">
                  <c:v>0.82</c:v>
                </c:pt>
                <c:pt idx="67">
                  <c:v>0.08</c:v>
                </c:pt>
                <c:pt idx="68">
                  <c:v>0.1</c:v>
                </c:pt>
                <c:pt idx="69">
                  <c:v>0.04</c:v>
                </c:pt>
                <c:pt idx="70">
                  <c:v>0.35</c:v>
                </c:pt>
                <c:pt idx="71">
                  <c:v>0.93</c:v>
                </c:pt>
                <c:pt idx="72">
                  <c:v>2.06</c:v>
                </c:pt>
                <c:pt idx="73">
                  <c:v>0.55</c:v>
                </c:pt>
                <c:pt idx="74">
                  <c:v>0.0</c:v>
                </c:pt>
                <c:pt idx="75">
                  <c:v>0.04</c:v>
                </c:pt>
                <c:pt idx="76">
                  <c:v>0.14</c:v>
                </c:pt>
                <c:pt idx="77">
                  <c:v>0.05</c:v>
                </c:pt>
                <c:pt idx="78">
                  <c:v>0.09</c:v>
                </c:pt>
                <c:pt idx="79">
                  <c:v>0.29</c:v>
                </c:pt>
                <c:pt idx="80">
                  <c:v>1.82</c:v>
                </c:pt>
                <c:pt idx="81">
                  <c:v>0.87</c:v>
                </c:pt>
                <c:pt idx="82">
                  <c:v>1.39</c:v>
                </c:pt>
                <c:pt idx="83">
                  <c:v>0.33</c:v>
                </c:pt>
                <c:pt idx="84">
                  <c:v>0.09</c:v>
                </c:pt>
                <c:pt idx="85">
                  <c:v>0.0</c:v>
                </c:pt>
                <c:pt idx="86">
                  <c:v>0.05</c:v>
                </c:pt>
                <c:pt idx="87">
                  <c:v>0.11</c:v>
                </c:pt>
                <c:pt idx="88">
                  <c:v>0.54</c:v>
                </c:pt>
                <c:pt idx="89">
                  <c:v>1.75</c:v>
                </c:pt>
                <c:pt idx="90">
                  <c:v>1.03</c:v>
                </c:pt>
                <c:pt idx="91">
                  <c:v>0.11</c:v>
                </c:pt>
                <c:pt idx="92">
                  <c:v>0.08</c:v>
                </c:pt>
                <c:pt idx="93">
                  <c:v>0.1</c:v>
                </c:pt>
                <c:pt idx="94">
                  <c:v>0.17</c:v>
                </c:pt>
                <c:pt idx="95">
                  <c:v>0.22</c:v>
                </c:pt>
                <c:pt idx="96">
                  <c:v>0.44</c:v>
                </c:pt>
                <c:pt idx="97">
                  <c:v>1.55</c:v>
                </c:pt>
                <c:pt idx="98">
                  <c:v>0.91</c:v>
                </c:pt>
                <c:pt idx="99">
                  <c:v>0.07</c:v>
                </c:pt>
                <c:pt idx="100">
                  <c:v>0.03</c:v>
                </c:pt>
                <c:pt idx="101">
                  <c:v>0.05</c:v>
                </c:pt>
                <c:pt idx="102">
                  <c:v>0.05</c:v>
                </c:pt>
                <c:pt idx="103">
                  <c:v>0.04</c:v>
                </c:pt>
                <c:pt idx="104">
                  <c:v>0.07</c:v>
                </c:pt>
                <c:pt idx="105">
                  <c:v>0.29</c:v>
                </c:pt>
                <c:pt idx="106">
                  <c:v>2.37</c:v>
                </c:pt>
                <c:pt idx="107">
                  <c:v>1.74</c:v>
                </c:pt>
                <c:pt idx="108">
                  <c:v>0.42</c:v>
                </c:pt>
                <c:pt idx="109">
                  <c:v>0.14</c:v>
                </c:pt>
                <c:pt idx="110">
                  <c:v>0.04</c:v>
                </c:pt>
                <c:pt idx="111">
                  <c:v>0.0</c:v>
                </c:pt>
                <c:pt idx="112">
                  <c:v>0.04</c:v>
                </c:pt>
                <c:pt idx="113">
                  <c:v>0.33</c:v>
                </c:pt>
                <c:pt idx="114">
                  <c:v>1.77</c:v>
                </c:pt>
                <c:pt idx="115">
                  <c:v>0.88</c:v>
                </c:pt>
                <c:pt idx="116">
                  <c:v>0.34</c:v>
                </c:pt>
                <c:pt idx="117">
                  <c:v>0.06</c:v>
                </c:pt>
                <c:pt idx="118">
                  <c:v>0.35</c:v>
                </c:pt>
                <c:pt idx="119">
                  <c:v>0.38</c:v>
                </c:pt>
                <c:pt idx="120">
                  <c:v>0.33</c:v>
                </c:pt>
                <c:pt idx="121">
                  <c:v>1.19</c:v>
                </c:pt>
                <c:pt idx="122">
                  <c:v>0.65</c:v>
                </c:pt>
                <c:pt idx="123">
                  <c:v>0.0</c:v>
                </c:pt>
                <c:pt idx="124">
                  <c:v>0.05</c:v>
                </c:pt>
                <c:pt idx="125">
                  <c:v>0.06</c:v>
                </c:pt>
                <c:pt idx="126">
                  <c:v>0.05</c:v>
                </c:pt>
                <c:pt idx="127">
                  <c:v>0.04</c:v>
                </c:pt>
                <c:pt idx="128">
                  <c:v>0.4</c:v>
                </c:pt>
                <c:pt idx="129">
                  <c:v>1.06</c:v>
                </c:pt>
                <c:pt idx="130">
                  <c:v>2.36</c:v>
                </c:pt>
                <c:pt idx="131">
                  <c:v>0.35</c:v>
                </c:pt>
                <c:pt idx="132">
                  <c:v>0.1</c:v>
                </c:pt>
                <c:pt idx="133">
                  <c:v>0.16</c:v>
                </c:pt>
                <c:pt idx="134">
                  <c:v>0.08</c:v>
                </c:pt>
                <c:pt idx="135">
                  <c:v>0.15</c:v>
                </c:pt>
                <c:pt idx="136">
                  <c:v>0.03</c:v>
                </c:pt>
                <c:pt idx="137">
                  <c:v>0.07</c:v>
                </c:pt>
                <c:pt idx="138">
                  <c:v>0.0</c:v>
                </c:pt>
                <c:pt idx="139">
                  <c:v>0.05</c:v>
                </c:pt>
                <c:pt idx="140">
                  <c:v>0.27</c:v>
                </c:pt>
                <c:pt idx="141">
                  <c:v>0.09</c:v>
                </c:pt>
                <c:pt idx="142">
                  <c:v>0.35</c:v>
                </c:pt>
                <c:pt idx="143">
                  <c:v>0.2</c:v>
                </c:pt>
                <c:pt idx="144">
                  <c:v>0.23</c:v>
                </c:pt>
                <c:pt idx="145">
                  <c:v>0.09</c:v>
                </c:pt>
                <c:pt idx="146">
                  <c:v>0.08</c:v>
                </c:pt>
                <c:pt idx="147">
                  <c:v>0.14</c:v>
                </c:pt>
                <c:pt idx="148">
                  <c:v>0.09</c:v>
                </c:pt>
                <c:pt idx="149">
                  <c:v>0.17</c:v>
                </c:pt>
                <c:pt idx="150">
                  <c:v>0.17</c:v>
                </c:pt>
                <c:pt idx="151">
                  <c:v>0.11</c:v>
                </c:pt>
                <c:pt idx="152">
                  <c:v>0.11</c:v>
                </c:pt>
                <c:pt idx="153">
                  <c:v>0.12</c:v>
                </c:pt>
                <c:pt idx="154">
                  <c:v>0.35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52"/>
        <c:axId val="81357953"/>
      </c:scatterChart>
      <c:valAx>
        <c:axId val="81357952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53"/>
        <c:crosses val="autoZero"/>
      </c:valAx>
      <c:valAx>
        <c:axId val="81357953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Queue Length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52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Service Time (ms)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0.1</c:v>
                </c:pt>
                <c:pt idx="1">
                  <c:v>0.11</c:v>
                </c:pt>
                <c:pt idx="2">
                  <c:v>0.06</c:v>
                </c:pt>
                <c:pt idx="3">
                  <c:v>0.06</c:v>
                </c:pt>
                <c:pt idx="4">
                  <c:v>0.06</c:v>
                </c:pt>
                <c:pt idx="5">
                  <c:v>0.08</c:v>
                </c:pt>
                <c:pt idx="6">
                  <c:v>0.06</c:v>
                </c:pt>
                <c:pt idx="7">
                  <c:v>0.06</c:v>
                </c:pt>
                <c:pt idx="8">
                  <c:v>0.09</c:v>
                </c:pt>
                <c:pt idx="9">
                  <c:v>0.14</c:v>
                </c:pt>
                <c:pt idx="10">
                  <c:v>0.11</c:v>
                </c:pt>
                <c:pt idx="11">
                  <c:v>0.07</c:v>
                </c:pt>
                <c:pt idx="12">
                  <c:v>0.06</c:v>
                </c:pt>
                <c:pt idx="13">
                  <c:v>0.11</c:v>
                </c:pt>
                <c:pt idx="14">
                  <c:v>0.12</c:v>
                </c:pt>
                <c:pt idx="15">
                  <c:v>0.09</c:v>
                </c:pt>
                <c:pt idx="16">
                  <c:v>0.14</c:v>
                </c:pt>
                <c:pt idx="17">
                  <c:v>0.04</c:v>
                </c:pt>
                <c:pt idx="18">
                  <c:v>0.06</c:v>
                </c:pt>
                <c:pt idx="19">
                  <c:v>0.09</c:v>
                </c:pt>
                <c:pt idx="20">
                  <c:v>0.1</c:v>
                </c:pt>
                <c:pt idx="21">
                  <c:v>0.15</c:v>
                </c:pt>
                <c:pt idx="22">
                  <c:v>0.06</c:v>
                </c:pt>
                <c:pt idx="23">
                  <c:v>0.07</c:v>
                </c:pt>
                <c:pt idx="24">
                  <c:v>0.09</c:v>
                </c:pt>
                <c:pt idx="25">
                  <c:v>0.1</c:v>
                </c:pt>
                <c:pt idx="26">
                  <c:v>0.08</c:v>
                </c:pt>
                <c:pt idx="27">
                  <c:v>0.07</c:v>
                </c:pt>
                <c:pt idx="28">
                  <c:v>0.1</c:v>
                </c:pt>
                <c:pt idx="29">
                  <c:v>0.06</c:v>
                </c:pt>
                <c:pt idx="30">
                  <c:v>0.0</c:v>
                </c:pt>
                <c:pt idx="31">
                  <c:v>0.14</c:v>
                </c:pt>
                <c:pt idx="32">
                  <c:v>0.08</c:v>
                </c:pt>
                <c:pt idx="33">
                  <c:v>0.07</c:v>
                </c:pt>
                <c:pt idx="34">
                  <c:v>0.1</c:v>
                </c:pt>
                <c:pt idx="35">
                  <c:v>0.1</c:v>
                </c:pt>
                <c:pt idx="36">
                  <c:v>0.09</c:v>
                </c:pt>
                <c:pt idx="37">
                  <c:v>0.21</c:v>
                </c:pt>
                <c:pt idx="38">
                  <c:v>0.06</c:v>
                </c:pt>
                <c:pt idx="39">
                  <c:v>0.06</c:v>
                </c:pt>
                <c:pt idx="40">
                  <c:v>0.07</c:v>
                </c:pt>
                <c:pt idx="41">
                  <c:v>0.16</c:v>
                </c:pt>
                <c:pt idx="42">
                  <c:v>0.09</c:v>
                </c:pt>
                <c:pt idx="43">
                  <c:v>0.07</c:v>
                </c:pt>
                <c:pt idx="44">
                  <c:v>0.07</c:v>
                </c:pt>
                <c:pt idx="45">
                  <c:v>0.07</c:v>
                </c:pt>
                <c:pt idx="46">
                  <c:v>0.1</c:v>
                </c:pt>
                <c:pt idx="47">
                  <c:v>0.08</c:v>
                </c:pt>
                <c:pt idx="48">
                  <c:v>0.11</c:v>
                </c:pt>
                <c:pt idx="49">
                  <c:v>0.19</c:v>
                </c:pt>
                <c:pt idx="50">
                  <c:v>0.08</c:v>
                </c:pt>
                <c:pt idx="51">
                  <c:v>0.06</c:v>
                </c:pt>
                <c:pt idx="52">
                  <c:v>0.09</c:v>
                </c:pt>
                <c:pt idx="53">
                  <c:v>0.09</c:v>
                </c:pt>
                <c:pt idx="54">
                  <c:v>0.13</c:v>
                </c:pt>
                <c:pt idx="55">
                  <c:v>0.13</c:v>
                </c:pt>
                <c:pt idx="56">
                  <c:v>0.1</c:v>
                </c:pt>
                <c:pt idx="57">
                  <c:v>0.07</c:v>
                </c:pt>
                <c:pt idx="58">
                  <c:v>0.09</c:v>
                </c:pt>
                <c:pt idx="59">
                  <c:v>0.15</c:v>
                </c:pt>
                <c:pt idx="60">
                  <c:v>0.12</c:v>
                </c:pt>
                <c:pt idx="61">
                  <c:v>0.07</c:v>
                </c:pt>
                <c:pt idx="62">
                  <c:v>0.12</c:v>
                </c:pt>
                <c:pt idx="63">
                  <c:v>0.13</c:v>
                </c:pt>
                <c:pt idx="64">
                  <c:v>0.06</c:v>
                </c:pt>
                <c:pt idx="65">
                  <c:v>0.1</c:v>
                </c:pt>
                <c:pt idx="66">
                  <c:v>0.09</c:v>
                </c:pt>
                <c:pt idx="67">
                  <c:v>0.08</c:v>
                </c:pt>
                <c:pt idx="68">
                  <c:v>0.09</c:v>
                </c:pt>
                <c:pt idx="69">
                  <c:v>0.1</c:v>
                </c:pt>
                <c:pt idx="70">
                  <c:v>0.15</c:v>
                </c:pt>
                <c:pt idx="71">
                  <c:v>0.08</c:v>
                </c:pt>
                <c:pt idx="72">
                  <c:v>0.1</c:v>
                </c:pt>
                <c:pt idx="73">
                  <c:v>0.08</c:v>
                </c:pt>
                <c:pt idx="74">
                  <c:v>0.0</c:v>
                </c:pt>
                <c:pt idx="75">
                  <c:v>0.1</c:v>
                </c:pt>
                <c:pt idx="76">
                  <c:v>0.4</c:v>
                </c:pt>
                <c:pt idx="77">
                  <c:v>0.11</c:v>
                </c:pt>
                <c:pt idx="78">
                  <c:v>0.12</c:v>
                </c:pt>
                <c:pt idx="79">
                  <c:v>0.05</c:v>
                </c:pt>
                <c:pt idx="80">
                  <c:v>0.09</c:v>
                </c:pt>
                <c:pt idx="81">
                  <c:v>0.09</c:v>
                </c:pt>
                <c:pt idx="82">
                  <c:v>0.09</c:v>
                </c:pt>
                <c:pt idx="83">
                  <c:v>0.09</c:v>
                </c:pt>
                <c:pt idx="84">
                  <c:v>0.08</c:v>
                </c:pt>
                <c:pt idx="85">
                  <c:v>0.0</c:v>
                </c:pt>
                <c:pt idx="86">
                  <c:v>0.11</c:v>
                </c:pt>
                <c:pt idx="87">
                  <c:v>0.1</c:v>
                </c:pt>
                <c:pt idx="88">
                  <c:v>0.08</c:v>
                </c:pt>
                <c:pt idx="89">
                  <c:v>0.08</c:v>
                </c:pt>
                <c:pt idx="90">
                  <c:v>0.08</c:v>
                </c:pt>
                <c:pt idx="91">
                  <c:v>0.08</c:v>
                </c:pt>
                <c:pt idx="92">
                  <c:v>0.17</c:v>
                </c:pt>
                <c:pt idx="93">
                  <c:v>0.17</c:v>
                </c:pt>
                <c:pt idx="94">
                  <c:v>0.11</c:v>
                </c:pt>
                <c:pt idx="95">
                  <c:v>0.06</c:v>
                </c:pt>
                <c:pt idx="96">
                  <c:v>0.06</c:v>
                </c:pt>
                <c:pt idx="97">
                  <c:v>0.08</c:v>
                </c:pt>
                <c:pt idx="98">
                  <c:v>0.1</c:v>
                </c:pt>
                <c:pt idx="99">
                  <c:v>0.07</c:v>
                </c:pt>
                <c:pt idx="100">
                  <c:v>0.11</c:v>
                </c:pt>
                <c:pt idx="101">
                  <c:v>0.1</c:v>
                </c:pt>
                <c:pt idx="102">
                  <c:v>0.11</c:v>
                </c:pt>
                <c:pt idx="103">
                  <c:v>0.1</c:v>
                </c:pt>
                <c:pt idx="104">
                  <c:v>0.08</c:v>
                </c:pt>
                <c:pt idx="105">
                  <c:v>0.05</c:v>
                </c:pt>
                <c:pt idx="106">
                  <c:v>0.11</c:v>
                </c:pt>
                <c:pt idx="107">
                  <c:v>0.09</c:v>
                </c:pt>
                <c:pt idx="108">
                  <c:v>0.06</c:v>
                </c:pt>
                <c:pt idx="109">
                  <c:v>0.14</c:v>
                </c:pt>
                <c:pt idx="110">
                  <c:v>0.08</c:v>
                </c:pt>
                <c:pt idx="111">
                  <c:v>0.0</c:v>
                </c:pt>
                <c:pt idx="112">
                  <c:v>0.08</c:v>
                </c:pt>
                <c:pt idx="113">
                  <c:v>0.07</c:v>
                </c:pt>
                <c:pt idx="114">
                  <c:v>0.09</c:v>
                </c:pt>
                <c:pt idx="115">
                  <c:v>0.08</c:v>
                </c:pt>
                <c:pt idx="116">
                  <c:v>0.08</c:v>
                </c:pt>
                <c:pt idx="117">
                  <c:v>0.09</c:v>
                </c:pt>
                <c:pt idx="118">
                  <c:v>0.14</c:v>
                </c:pt>
                <c:pt idx="119">
                  <c:v>0.09</c:v>
                </c:pt>
                <c:pt idx="120">
                  <c:v>0.05</c:v>
                </c:pt>
                <c:pt idx="121">
                  <c:v>0.07</c:v>
                </c:pt>
                <c:pt idx="122">
                  <c:v>0.07</c:v>
                </c:pt>
                <c:pt idx="123">
                  <c:v>0.0</c:v>
                </c:pt>
                <c:pt idx="124">
                  <c:v>0.13</c:v>
                </c:pt>
                <c:pt idx="125">
                  <c:v>0.11</c:v>
                </c:pt>
                <c:pt idx="126">
                  <c:v>0.05</c:v>
                </c:pt>
                <c:pt idx="127">
                  <c:v>0.09</c:v>
                </c:pt>
                <c:pt idx="128">
                  <c:v>0.04</c:v>
                </c:pt>
                <c:pt idx="129">
                  <c:v>0.05</c:v>
                </c:pt>
                <c:pt idx="130">
                  <c:v>0.08</c:v>
                </c:pt>
                <c:pt idx="131">
                  <c:v>0.06</c:v>
                </c:pt>
                <c:pt idx="132">
                  <c:v>0.07</c:v>
                </c:pt>
                <c:pt idx="133">
                  <c:v>0.06</c:v>
                </c:pt>
                <c:pt idx="134">
                  <c:v>0.06</c:v>
                </c:pt>
                <c:pt idx="135">
                  <c:v>0.05</c:v>
                </c:pt>
                <c:pt idx="136">
                  <c:v>0.07</c:v>
                </c:pt>
                <c:pt idx="137">
                  <c:v>0.05</c:v>
                </c:pt>
                <c:pt idx="138">
                  <c:v>0.0</c:v>
                </c:pt>
                <c:pt idx="139">
                  <c:v>0.07</c:v>
                </c:pt>
                <c:pt idx="140">
                  <c:v>0.12</c:v>
                </c:pt>
                <c:pt idx="141">
                  <c:v>0.05</c:v>
                </c:pt>
                <c:pt idx="142">
                  <c:v>0.1</c:v>
                </c:pt>
                <c:pt idx="143">
                  <c:v>0.05</c:v>
                </c:pt>
                <c:pt idx="144">
                  <c:v>0.05</c:v>
                </c:pt>
                <c:pt idx="145">
                  <c:v>0.07</c:v>
                </c:pt>
                <c:pt idx="146">
                  <c:v>0.06</c:v>
                </c:pt>
                <c:pt idx="147">
                  <c:v>0.05</c:v>
                </c:pt>
                <c:pt idx="148">
                  <c:v>0.05</c:v>
                </c:pt>
                <c:pt idx="149">
                  <c:v>0.05</c:v>
                </c:pt>
                <c:pt idx="150">
                  <c:v>0.06</c:v>
                </c:pt>
                <c:pt idx="151">
                  <c:v>0.06</c:v>
                </c:pt>
                <c:pt idx="152">
                  <c:v>0.07</c:v>
                </c:pt>
                <c:pt idx="153">
                  <c:v>0.06</c:v>
                </c:pt>
                <c:pt idx="154">
                  <c:v>0.08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54"/>
        <c:axId val="81357955"/>
      </c:scatterChart>
      <c:valAx>
        <c:axId val="81357954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55"/>
        <c:crosses val="autoZero"/>
      </c:valAx>
      <c:valAx>
        <c:axId val="81357955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Service Time (ms)</a:t>
                </a:r>
              </a:p>
            </c:rich>
          </c:tx>
          <c:layout/>
          <c:overlay val="0"/>
        </c:title>
        <c:numFmt formatCode="#,##0.00" sourceLinked="0"/>
        <c:majorTickMark val="cross"/>
        <c:minorTickMark val="cross"/>
        <c:tickLblPos val="nextTo"/>
        <c:crossAx val="81357954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1"/>
  <c:chart>
    <c:autoTitleDeleted val="1"/>
    <c:plotArea>
      <c:layout>
        <c:manualLayout>
          <c:layoutTarget val="inner"/>
          <c:xMode val="edge"/>
          <c:yMode val="edge"/>
          <c:x val="0.10988198486058809"/>
          <c:y val="0.1555813471292967"/>
          <c:w val="0.8546258653809579"/>
          <c:h val="0.6485632576274786"/>
        </c:manualLayout>
      </c:layout>
      <c:scatterChart>
        <c:scatterStyle val="lineMarker"/>
        <c:ser>
          <c:idx val="0"/>
          <c:order val="0"/>
          <c:smooth val="0"/>
          <c:tx>
            <c:strRef>
              <c:f>Sheet1!$B$1</c:f>
              <c:strCache>
                <c:ptCount val="1"/>
                <c:pt idx="0">
                  <c:v>ABQL</c:v>
                </c:pt>
              </c:strCache>
            </c:strRef>
          </c:tx>
          <c:marker>
            <c:symbol val="none"/>
          </c:marker>
          <c:spPr>
            <a:ln>
              <a:solidFill>
                <a:srgbClr val="2c95dd"/>
              </a:solidFill>
            </a:ln>
          </c:spPr>
          <c:xVal>
            <c:numRef>
              <c:f>Sheet1!$A$2:$A$156</c:f>
              <c:numCache>
                <c:formatCode>h:mm;@</c:formatCode>
                <c:ptCount val="155"/>
                <c:pt idx="0">
                  <c:v>42035.58670138889</c:v>
                </c:pt>
                <c:pt idx="1">
                  <c:v>42035.59017361111</c:v>
                </c:pt>
                <c:pt idx="2">
                  <c:v>42035.59365740741</c:v>
                </c:pt>
                <c:pt idx="3">
                  <c:v>42035.597129629634</c:v>
                </c:pt>
                <c:pt idx="4">
                  <c:v>42035.60060185185</c:v>
                </c:pt>
                <c:pt idx="5">
                  <c:v>42035.6040625</c:v>
                </c:pt>
                <c:pt idx="6">
                  <c:v>42035.60753472222</c:v>
                </c:pt>
                <c:pt idx="7">
                  <c:v>42035.61100694444</c:v>
                </c:pt>
                <c:pt idx="8">
                  <c:v>42035.61447916667</c:v>
                </c:pt>
                <c:pt idx="9">
                  <c:v>42035.61796296296</c:v>
                </c:pt>
                <c:pt idx="10">
                  <c:v>42035.62143518518</c:v>
                </c:pt>
                <c:pt idx="11">
                  <c:v>42035.62490740741</c:v>
                </c:pt>
                <c:pt idx="12">
                  <c:v>42035.62836805556</c:v>
                </c:pt>
                <c:pt idx="13">
                  <c:v>42035.631840277776</c:v>
                </c:pt>
                <c:pt idx="14">
                  <c:v>42035.6353125</c:v>
                </c:pt>
                <c:pt idx="15">
                  <c:v>42035.63878472222</c:v>
                </c:pt>
                <c:pt idx="16">
                  <c:v>42035.64226851852</c:v>
                </c:pt>
                <c:pt idx="17">
                  <c:v>42035.64574074074</c:v>
                </c:pt>
                <c:pt idx="18">
                  <c:v>42035.64921296296</c:v>
                </c:pt>
                <c:pt idx="19">
                  <c:v>42035.65267361111</c:v>
                </c:pt>
                <c:pt idx="20">
                  <c:v>42035.65614583333</c:v>
                </c:pt>
                <c:pt idx="21">
                  <c:v>42035.65961805556</c:v>
                </c:pt>
                <c:pt idx="22">
                  <c:v>42035.663090277776</c:v>
                </c:pt>
                <c:pt idx="23">
                  <c:v>42035.66657407407</c:v>
                </c:pt>
                <c:pt idx="24">
                  <c:v>42035.6700462963</c:v>
                </c:pt>
                <c:pt idx="25">
                  <c:v>42035.67351851852</c:v>
                </c:pt>
                <c:pt idx="26">
                  <c:v>42035.67697916667</c:v>
                </c:pt>
                <c:pt idx="27">
                  <c:v>42035.68045138889</c:v>
                </c:pt>
                <c:pt idx="28">
                  <c:v>42035.68392361111</c:v>
                </c:pt>
                <c:pt idx="29">
                  <c:v>42035.68739583333</c:v>
                </c:pt>
                <c:pt idx="30">
                  <c:v>42035.690879629634</c:v>
                </c:pt>
                <c:pt idx="31">
                  <c:v>42035.69435185185</c:v>
                </c:pt>
                <c:pt idx="32">
                  <c:v>42035.69782407407</c:v>
                </c:pt>
                <c:pt idx="33">
                  <c:v>42035.70128472222</c:v>
                </c:pt>
                <c:pt idx="34">
                  <c:v>42035.70475694444</c:v>
                </c:pt>
                <c:pt idx="35">
                  <c:v>42035.70822916667</c:v>
                </c:pt>
                <c:pt idx="36">
                  <c:v>42035.71170138889</c:v>
                </c:pt>
                <c:pt idx="37">
                  <c:v>42035.71518518518</c:v>
                </c:pt>
                <c:pt idx="38">
                  <c:v>42035.71865740741</c:v>
                </c:pt>
                <c:pt idx="39">
                  <c:v>42035.722129629634</c:v>
                </c:pt>
                <c:pt idx="40">
                  <c:v>42035.725590277776</c:v>
                </c:pt>
                <c:pt idx="41">
                  <c:v>42035.7290625</c:v>
                </c:pt>
                <c:pt idx="42">
                  <c:v>42035.73253472222</c:v>
                </c:pt>
                <c:pt idx="43">
                  <c:v>42035.73600694444</c:v>
                </c:pt>
                <c:pt idx="44">
                  <c:v>42035.73949074074</c:v>
                </c:pt>
                <c:pt idx="45">
                  <c:v>42035.74296296296</c:v>
                </c:pt>
                <c:pt idx="46">
                  <c:v>42035.74643518518</c:v>
                </c:pt>
                <c:pt idx="47">
                  <c:v>42035.74989583333</c:v>
                </c:pt>
                <c:pt idx="48">
                  <c:v>42035.75336805556</c:v>
                </c:pt>
                <c:pt idx="49">
                  <c:v>42035.756840277776</c:v>
                </c:pt>
                <c:pt idx="50">
                  <c:v>42035.7603125</c:v>
                </c:pt>
                <c:pt idx="51">
                  <c:v>42035.7637962963</c:v>
                </c:pt>
                <c:pt idx="52">
                  <c:v>42035.76726851852</c:v>
                </c:pt>
                <c:pt idx="53">
                  <c:v>42035.77074074074</c:v>
                </c:pt>
                <c:pt idx="54">
                  <c:v>42035.77420138889</c:v>
                </c:pt>
                <c:pt idx="55">
                  <c:v>42035.77767361111</c:v>
                </c:pt>
                <c:pt idx="56">
                  <c:v>42035.78114583333</c:v>
                </c:pt>
                <c:pt idx="57">
                  <c:v>42035.78461805556</c:v>
                </c:pt>
                <c:pt idx="58">
                  <c:v>42035.78810185185</c:v>
                </c:pt>
                <c:pt idx="59">
                  <c:v>42035.79157407407</c:v>
                </c:pt>
                <c:pt idx="60">
                  <c:v>42035.7950462963</c:v>
                </c:pt>
                <c:pt idx="61">
                  <c:v>42035.79850694444</c:v>
                </c:pt>
                <c:pt idx="62">
                  <c:v>42035.80197916667</c:v>
                </c:pt>
                <c:pt idx="63">
                  <c:v>42035.80545138889</c:v>
                </c:pt>
                <c:pt idx="64">
                  <c:v>42035.80892361111</c:v>
                </c:pt>
                <c:pt idx="65">
                  <c:v>42035.81240740741</c:v>
                </c:pt>
                <c:pt idx="66">
                  <c:v>42035.815879629634</c:v>
                </c:pt>
                <c:pt idx="67">
                  <c:v>42035.81935185185</c:v>
                </c:pt>
                <c:pt idx="68">
                  <c:v>42035.8228125</c:v>
                </c:pt>
                <c:pt idx="69">
                  <c:v>42035.82628472222</c:v>
                </c:pt>
                <c:pt idx="70">
                  <c:v>42035.82975694444</c:v>
                </c:pt>
                <c:pt idx="71">
                  <c:v>42035.83322916667</c:v>
                </c:pt>
                <c:pt idx="72">
                  <c:v>42035.83671296296</c:v>
                </c:pt>
                <c:pt idx="73">
                  <c:v>42035.84018518518</c:v>
                </c:pt>
                <c:pt idx="74">
                  <c:v>42035.84365740741</c:v>
                </c:pt>
                <c:pt idx="75">
                  <c:v>42035.84711805556</c:v>
                </c:pt>
                <c:pt idx="76">
                  <c:v>42035.850590277776</c:v>
                </c:pt>
                <c:pt idx="77">
                  <c:v>42035.8540625</c:v>
                </c:pt>
                <c:pt idx="78">
                  <c:v>42035.85753472222</c:v>
                </c:pt>
                <c:pt idx="79">
                  <c:v>42035.86101851852</c:v>
                </c:pt>
                <c:pt idx="80">
                  <c:v>42035.86449074074</c:v>
                </c:pt>
                <c:pt idx="81">
                  <c:v>42035.86795138889</c:v>
                </c:pt>
                <c:pt idx="82">
                  <c:v>42035.87142361111</c:v>
                </c:pt>
                <c:pt idx="83">
                  <c:v>42035.87489583333</c:v>
                </c:pt>
                <c:pt idx="84">
                  <c:v>42035.87836805556</c:v>
                </c:pt>
                <c:pt idx="85">
                  <c:v>42035.881840277776</c:v>
                </c:pt>
                <c:pt idx="86">
                  <c:v>42035.88532407407</c:v>
                </c:pt>
                <c:pt idx="87">
                  <c:v>42035.8887962963</c:v>
                </c:pt>
                <c:pt idx="88">
                  <c:v>42035.89225694444</c:v>
                </c:pt>
                <c:pt idx="89">
                  <c:v>42035.89572916667</c:v>
                </c:pt>
                <c:pt idx="90">
                  <c:v>42035.89920138889</c:v>
                </c:pt>
                <c:pt idx="91">
                  <c:v>42035.90267361111</c:v>
                </c:pt>
                <c:pt idx="92">
                  <c:v>42035.90615740741</c:v>
                </c:pt>
                <c:pt idx="93">
                  <c:v>42035.909629629634</c:v>
                </c:pt>
                <c:pt idx="94">
                  <c:v>42035.91310185185</c:v>
                </c:pt>
                <c:pt idx="95">
                  <c:v>42035.9165625</c:v>
                </c:pt>
                <c:pt idx="96">
                  <c:v>42035.92003472222</c:v>
                </c:pt>
                <c:pt idx="97">
                  <c:v>42035.92350694444</c:v>
                </c:pt>
                <c:pt idx="98">
                  <c:v>42035.92697916667</c:v>
                </c:pt>
                <c:pt idx="99">
                  <c:v>42035.93046296296</c:v>
                </c:pt>
                <c:pt idx="100">
                  <c:v>42035.93393518518</c:v>
                </c:pt>
                <c:pt idx="101">
                  <c:v>42035.93740740741</c:v>
                </c:pt>
                <c:pt idx="102">
                  <c:v>42035.94086805556</c:v>
                </c:pt>
                <c:pt idx="103">
                  <c:v>42035.944340277776</c:v>
                </c:pt>
                <c:pt idx="104">
                  <c:v>42035.9478125</c:v>
                </c:pt>
                <c:pt idx="105">
                  <c:v>42035.95128472222</c:v>
                </c:pt>
                <c:pt idx="106">
                  <c:v>42035.95476851852</c:v>
                </c:pt>
                <c:pt idx="107">
                  <c:v>42035.95824074074</c:v>
                </c:pt>
                <c:pt idx="108">
                  <c:v>42035.96171296296</c:v>
                </c:pt>
                <c:pt idx="109">
                  <c:v>42035.96517361111</c:v>
                </c:pt>
                <c:pt idx="110">
                  <c:v>42035.96864583333</c:v>
                </c:pt>
                <c:pt idx="111">
                  <c:v>42035.97211805556</c:v>
                </c:pt>
                <c:pt idx="112">
                  <c:v>42035.975590277776</c:v>
                </c:pt>
                <c:pt idx="113">
                  <c:v>42035.97907407407</c:v>
                </c:pt>
                <c:pt idx="114">
                  <c:v>42035.9825462963</c:v>
                </c:pt>
                <c:pt idx="115">
                  <c:v>42035.98601851852</c:v>
                </c:pt>
                <c:pt idx="116">
                  <c:v>42035.98947916667</c:v>
                </c:pt>
                <c:pt idx="117">
                  <c:v>42035.99295138889</c:v>
                </c:pt>
                <c:pt idx="118">
                  <c:v>42035.99642361111</c:v>
                </c:pt>
                <c:pt idx="119">
                  <c:v>42035.99989583333</c:v>
                </c:pt>
                <c:pt idx="120">
                  <c:v>42036.003379629634</c:v>
                </c:pt>
                <c:pt idx="121">
                  <c:v>42036.00685185185</c:v>
                </c:pt>
                <c:pt idx="122">
                  <c:v>42036.01032407407</c:v>
                </c:pt>
                <c:pt idx="123">
                  <c:v>42036.01378472222</c:v>
                </c:pt>
                <c:pt idx="124">
                  <c:v>42036.01725694444</c:v>
                </c:pt>
                <c:pt idx="125">
                  <c:v>42036.02072916667</c:v>
                </c:pt>
                <c:pt idx="126">
                  <c:v>42036.02420138889</c:v>
                </c:pt>
                <c:pt idx="127">
                  <c:v>42036.02768518518</c:v>
                </c:pt>
                <c:pt idx="128">
                  <c:v>42036.03115740741</c:v>
                </c:pt>
                <c:pt idx="129">
                  <c:v>42036.034629629634</c:v>
                </c:pt>
                <c:pt idx="130">
                  <c:v>42036.038090277776</c:v>
                </c:pt>
                <c:pt idx="131">
                  <c:v>42036.0415625</c:v>
                </c:pt>
                <c:pt idx="132">
                  <c:v>42036.04503472222</c:v>
                </c:pt>
                <c:pt idx="133">
                  <c:v>42036.04850694444</c:v>
                </c:pt>
                <c:pt idx="134">
                  <c:v>42036.05199074074</c:v>
                </c:pt>
                <c:pt idx="135">
                  <c:v>42036.05546296296</c:v>
                </c:pt>
                <c:pt idx="136">
                  <c:v>42036.05893518518</c:v>
                </c:pt>
                <c:pt idx="137">
                  <c:v>42036.06239583333</c:v>
                </c:pt>
                <c:pt idx="138">
                  <c:v>42036.06586805556</c:v>
                </c:pt>
                <c:pt idx="139">
                  <c:v>42036.069340277776</c:v>
                </c:pt>
                <c:pt idx="140">
                  <c:v>42036.0728125</c:v>
                </c:pt>
                <c:pt idx="141">
                  <c:v>42036.0762962963</c:v>
                </c:pt>
                <c:pt idx="142">
                  <c:v>42036.07976851852</c:v>
                </c:pt>
                <c:pt idx="143">
                  <c:v>42036.08324074074</c:v>
                </c:pt>
                <c:pt idx="144">
                  <c:v>42036.08670138889</c:v>
                </c:pt>
                <c:pt idx="145">
                  <c:v>42036.09017361111</c:v>
                </c:pt>
                <c:pt idx="146">
                  <c:v>42036.09364583333</c:v>
                </c:pt>
                <c:pt idx="147">
                  <c:v>42036.09711805556</c:v>
                </c:pt>
                <c:pt idx="148">
                  <c:v>42036.10060185185</c:v>
                </c:pt>
                <c:pt idx="149">
                  <c:v>42036.10407407407</c:v>
                </c:pt>
                <c:pt idx="150">
                  <c:v>42036.1075462963</c:v>
                </c:pt>
                <c:pt idx="151">
                  <c:v>42036.11100694444</c:v>
                </c:pt>
                <c:pt idx="152">
                  <c:v>42036.11447916667</c:v>
                </c:pt>
                <c:pt idx="153">
                  <c:v>42036.11795138889</c:v>
                </c:pt>
                <c:pt idx="154">
                  <c:v>42036.12142361111</c:v>
                </c:pt>
              </c:numCache>
            </c:numRef>
          </c:xVal>
          <c:yVal>
            <c:numRef>
              <c:f>Sheet1!$B$2:$B$156</c:f>
              <c:numCache>
                <c:ptCount val="155"/>
                <c:pt idx="0">
                  <c:v>30.36</c:v>
                </c:pt>
                <c:pt idx="1">
                  <c:v>32.02</c:v>
                </c:pt>
                <c:pt idx="2">
                  <c:v>30.67</c:v>
                </c:pt>
                <c:pt idx="3">
                  <c:v>33.0</c:v>
                </c:pt>
                <c:pt idx="4">
                  <c:v>33.15</c:v>
                </c:pt>
                <c:pt idx="5">
                  <c:v>32.76</c:v>
                </c:pt>
                <c:pt idx="6">
                  <c:v>33.71</c:v>
                </c:pt>
                <c:pt idx="7">
                  <c:v>32.02</c:v>
                </c:pt>
                <c:pt idx="8">
                  <c:v>33.64</c:v>
                </c:pt>
                <c:pt idx="9">
                  <c:v>30.15</c:v>
                </c:pt>
                <c:pt idx="10">
                  <c:v>31.79</c:v>
                </c:pt>
                <c:pt idx="11">
                  <c:v>33.32</c:v>
                </c:pt>
                <c:pt idx="12">
                  <c:v>31.53</c:v>
                </c:pt>
                <c:pt idx="13">
                  <c:v>32.9</c:v>
                </c:pt>
                <c:pt idx="14">
                  <c:v>33.98</c:v>
                </c:pt>
                <c:pt idx="15">
                  <c:v>33.42</c:v>
                </c:pt>
                <c:pt idx="16">
                  <c:v>33.11</c:v>
                </c:pt>
                <c:pt idx="17">
                  <c:v>30.99</c:v>
                </c:pt>
                <c:pt idx="18">
                  <c:v>32.75</c:v>
                </c:pt>
                <c:pt idx="19">
                  <c:v>33.0</c:v>
                </c:pt>
                <c:pt idx="20">
                  <c:v>34.71</c:v>
                </c:pt>
                <c:pt idx="21">
                  <c:v>32.34</c:v>
                </c:pt>
                <c:pt idx="22">
                  <c:v>32.0</c:v>
                </c:pt>
                <c:pt idx="23">
                  <c:v>33.25</c:v>
                </c:pt>
                <c:pt idx="24">
                  <c:v>30.45</c:v>
                </c:pt>
                <c:pt idx="25">
                  <c:v>32.87</c:v>
                </c:pt>
                <c:pt idx="26">
                  <c:v>34.77</c:v>
                </c:pt>
                <c:pt idx="27">
                  <c:v>32.03</c:v>
                </c:pt>
                <c:pt idx="28">
                  <c:v>32.99</c:v>
                </c:pt>
                <c:pt idx="29">
                  <c:v>33.05</c:v>
                </c:pt>
                <c:pt idx="30">
                  <c:v>0.0</c:v>
                </c:pt>
                <c:pt idx="31">
                  <c:v>30.62</c:v>
                </c:pt>
                <c:pt idx="32">
                  <c:v>31.84</c:v>
                </c:pt>
                <c:pt idx="33">
                  <c:v>32.32</c:v>
                </c:pt>
                <c:pt idx="34">
                  <c:v>33.01</c:v>
                </c:pt>
                <c:pt idx="35">
                  <c:v>33.61</c:v>
                </c:pt>
                <c:pt idx="36">
                  <c:v>31.68</c:v>
                </c:pt>
                <c:pt idx="37">
                  <c:v>24.66</c:v>
                </c:pt>
                <c:pt idx="38">
                  <c:v>32.48</c:v>
                </c:pt>
                <c:pt idx="39">
                  <c:v>33.37</c:v>
                </c:pt>
                <c:pt idx="40">
                  <c:v>33.49</c:v>
                </c:pt>
                <c:pt idx="41">
                  <c:v>33.91</c:v>
                </c:pt>
                <c:pt idx="42">
                  <c:v>31.83</c:v>
                </c:pt>
                <c:pt idx="43">
                  <c:v>30.88</c:v>
                </c:pt>
                <c:pt idx="44">
                  <c:v>32.88</c:v>
                </c:pt>
                <c:pt idx="45">
                  <c:v>33.66</c:v>
                </c:pt>
                <c:pt idx="46">
                  <c:v>33.09</c:v>
                </c:pt>
                <c:pt idx="47">
                  <c:v>33.13</c:v>
                </c:pt>
                <c:pt idx="48">
                  <c:v>31.25</c:v>
                </c:pt>
                <c:pt idx="49">
                  <c:v>33.54</c:v>
                </c:pt>
                <c:pt idx="50">
                  <c:v>35.44</c:v>
                </c:pt>
                <c:pt idx="51">
                  <c:v>32.97</c:v>
                </c:pt>
                <c:pt idx="52">
                  <c:v>32.76</c:v>
                </c:pt>
                <c:pt idx="53">
                  <c:v>32.69</c:v>
                </c:pt>
                <c:pt idx="54">
                  <c:v>28.4</c:v>
                </c:pt>
                <c:pt idx="55">
                  <c:v>28.15</c:v>
                </c:pt>
                <c:pt idx="56">
                  <c:v>32.04</c:v>
                </c:pt>
                <c:pt idx="57">
                  <c:v>32.89</c:v>
                </c:pt>
                <c:pt idx="58">
                  <c:v>33.17</c:v>
                </c:pt>
                <c:pt idx="59">
                  <c:v>33.18</c:v>
                </c:pt>
                <c:pt idx="60">
                  <c:v>33.76</c:v>
                </c:pt>
                <c:pt idx="61">
                  <c:v>32.67</c:v>
                </c:pt>
                <c:pt idx="62">
                  <c:v>33.5</c:v>
                </c:pt>
                <c:pt idx="63">
                  <c:v>32.54</c:v>
                </c:pt>
                <c:pt idx="64">
                  <c:v>30.91</c:v>
                </c:pt>
                <c:pt idx="65">
                  <c:v>32.13</c:v>
                </c:pt>
                <c:pt idx="66">
                  <c:v>33.11</c:v>
                </c:pt>
                <c:pt idx="67">
                  <c:v>33.24</c:v>
                </c:pt>
                <c:pt idx="68">
                  <c:v>33.71</c:v>
                </c:pt>
                <c:pt idx="69">
                  <c:v>34.24</c:v>
                </c:pt>
                <c:pt idx="70">
                  <c:v>32.96</c:v>
                </c:pt>
                <c:pt idx="71">
                  <c:v>32.46</c:v>
                </c:pt>
                <c:pt idx="72">
                  <c:v>33.68</c:v>
                </c:pt>
                <c:pt idx="73">
                  <c:v>31.95</c:v>
                </c:pt>
                <c:pt idx="74">
                  <c:v>0.0</c:v>
                </c:pt>
                <c:pt idx="75">
                  <c:v>33.21</c:v>
                </c:pt>
                <c:pt idx="76">
                  <c:v>31.44</c:v>
                </c:pt>
                <c:pt idx="77">
                  <c:v>32.48</c:v>
                </c:pt>
                <c:pt idx="78">
                  <c:v>30.62</c:v>
                </c:pt>
                <c:pt idx="79">
                  <c:v>31.37</c:v>
                </c:pt>
                <c:pt idx="80">
                  <c:v>33.32</c:v>
                </c:pt>
                <c:pt idx="81">
                  <c:v>33.89</c:v>
                </c:pt>
                <c:pt idx="82">
                  <c:v>33.23</c:v>
                </c:pt>
                <c:pt idx="83">
                  <c:v>33.56</c:v>
                </c:pt>
                <c:pt idx="84">
                  <c:v>33.44</c:v>
                </c:pt>
                <c:pt idx="85">
                  <c:v>0.0</c:v>
                </c:pt>
                <c:pt idx="86">
                  <c:v>33.03</c:v>
                </c:pt>
                <c:pt idx="87">
                  <c:v>32.27</c:v>
                </c:pt>
                <c:pt idx="88">
                  <c:v>32.59</c:v>
                </c:pt>
                <c:pt idx="89">
                  <c:v>32.94</c:v>
                </c:pt>
                <c:pt idx="90">
                  <c:v>33.77</c:v>
                </c:pt>
                <c:pt idx="91">
                  <c:v>32.35</c:v>
                </c:pt>
                <c:pt idx="92">
                  <c:v>30.53</c:v>
                </c:pt>
                <c:pt idx="93">
                  <c:v>26.14</c:v>
                </c:pt>
                <c:pt idx="94">
                  <c:v>33.2</c:v>
                </c:pt>
                <c:pt idx="95">
                  <c:v>33.24</c:v>
                </c:pt>
                <c:pt idx="96">
                  <c:v>33.32</c:v>
                </c:pt>
                <c:pt idx="97">
                  <c:v>33.53</c:v>
                </c:pt>
                <c:pt idx="98">
                  <c:v>33.51</c:v>
                </c:pt>
                <c:pt idx="99">
                  <c:v>34.51</c:v>
                </c:pt>
                <c:pt idx="100">
                  <c:v>31.45</c:v>
                </c:pt>
                <c:pt idx="101">
                  <c:v>31.91</c:v>
                </c:pt>
                <c:pt idx="102">
                  <c:v>26.71</c:v>
                </c:pt>
                <c:pt idx="103">
                  <c:v>26.24</c:v>
                </c:pt>
                <c:pt idx="104">
                  <c:v>34.22</c:v>
                </c:pt>
                <c:pt idx="105">
                  <c:v>32.31</c:v>
                </c:pt>
                <c:pt idx="106">
                  <c:v>33.76</c:v>
                </c:pt>
                <c:pt idx="107">
                  <c:v>33.4</c:v>
                </c:pt>
                <c:pt idx="108">
                  <c:v>33.9</c:v>
                </c:pt>
                <c:pt idx="109">
                  <c:v>30.46</c:v>
                </c:pt>
                <c:pt idx="110">
                  <c:v>34.29</c:v>
                </c:pt>
                <c:pt idx="111">
                  <c:v>0.0</c:v>
                </c:pt>
                <c:pt idx="112">
                  <c:v>33.57</c:v>
                </c:pt>
                <c:pt idx="113">
                  <c:v>31.02</c:v>
                </c:pt>
                <c:pt idx="114">
                  <c:v>33.09</c:v>
                </c:pt>
                <c:pt idx="115">
                  <c:v>34.0</c:v>
                </c:pt>
                <c:pt idx="116">
                  <c:v>34.37</c:v>
                </c:pt>
                <c:pt idx="117">
                  <c:v>33.2</c:v>
                </c:pt>
                <c:pt idx="118">
                  <c:v>32.64</c:v>
                </c:pt>
                <c:pt idx="119">
                  <c:v>33.39</c:v>
                </c:pt>
                <c:pt idx="120">
                  <c:v>31.72</c:v>
                </c:pt>
                <c:pt idx="121">
                  <c:v>32.78</c:v>
                </c:pt>
                <c:pt idx="122">
                  <c:v>32.9</c:v>
                </c:pt>
                <c:pt idx="123">
                  <c:v>0.0</c:v>
                </c:pt>
                <c:pt idx="124">
                  <c:v>32.88</c:v>
                </c:pt>
                <c:pt idx="125">
                  <c:v>32.51</c:v>
                </c:pt>
                <c:pt idx="126">
                  <c:v>33.29</c:v>
                </c:pt>
                <c:pt idx="127">
                  <c:v>29.84</c:v>
                </c:pt>
                <c:pt idx="128">
                  <c:v>31.78</c:v>
                </c:pt>
                <c:pt idx="129">
                  <c:v>32.39</c:v>
                </c:pt>
                <c:pt idx="130">
                  <c:v>33.09</c:v>
                </c:pt>
                <c:pt idx="131">
                  <c:v>32.31</c:v>
                </c:pt>
                <c:pt idx="132">
                  <c:v>29.4</c:v>
                </c:pt>
                <c:pt idx="133">
                  <c:v>31.62</c:v>
                </c:pt>
                <c:pt idx="134">
                  <c:v>30.66</c:v>
                </c:pt>
                <c:pt idx="135">
                  <c:v>32.03</c:v>
                </c:pt>
                <c:pt idx="136">
                  <c:v>25.17</c:v>
                </c:pt>
                <c:pt idx="137">
                  <c:v>32.03</c:v>
                </c:pt>
                <c:pt idx="138">
                  <c:v>0.0</c:v>
                </c:pt>
                <c:pt idx="139">
                  <c:v>25.56</c:v>
                </c:pt>
                <c:pt idx="140">
                  <c:v>32.6</c:v>
                </c:pt>
                <c:pt idx="141">
                  <c:v>30.57</c:v>
                </c:pt>
                <c:pt idx="142">
                  <c:v>32.09</c:v>
                </c:pt>
                <c:pt idx="143">
                  <c:v>31.86</c:v>
                </c:pt>
                <c:pt idx="144">
                  <c:v>32.66</c:v>
                </c:pt>
                <c:pt idx="145">
                  <c:v>30.61</c:v>
                </c:pt>
                <c:pt idx="146">
                  <c:v>31.92</c:v>
                </c:pt>
                <c:pt idx="147">
                  <c:v>32.21</c:v>
                </c:pt>
                <c:pt idx="148">
                  <c:v>32.62</c:v>
                </c:pt>
                <c:pt idx="149">
                  <c:v>32.3</c:v>
                </c:pt>
                <c:pt idx="150">
                  <c:v>31.21</c:v>
                </c:pt>
                <c:pt idx="151">
                  <c:v>32.27</c:v>
                </c:pt>
                <c:pt idx="152">
                  <c:v>31.16</c:v>
                </c:pt>
                <c:pt idx="153">
                  <c:v>32.84</c:v>
                </c:pt>
                <c:pt idx="154">
                  <c:v>33.78</c:v>
                </c:pt>
              </c:numCache>
            </c:numRef>
          </c:yVal>
        </c:ser>
        <c:ser>
          <c:idx val="1"/>
          <c:order val="1"/>
          <c:marker>
            <c:symbol val="none"/>
          </c:marker>
          <c:yVal>
            <c:numLit>
              <c:formatCode>General</c:formatCode>
              <c:ptCount val="1"/>
              <c:pt idx="0">
                <c:v>1</c:v>
              </c:pt>
            </c:numLit>
          </c:yVal>
          <c:smooth val="0"/>
        </c:ser>
        <c:axId val="81357956"/>
        <c:axId val="81357957"/>
      </c:scatterChart>
      <c:valAx>
        <c:axId val="81357956"/>
        <c:scaling>
          <c:orientation val="minMax"/>
          <c:max val="42036.12142361111"/>
          <c:min val="42035.583333333336"/>
        </c:scaling>
        <c:delete val="0"/>
        <c:axPos val="b"/>
        <c:numFmt formatCode="h:mm;@" sourceLinked="1"/>
        <c:tickLblPos val="nextTo"/>
        <c:txPr>
          <a:bodyPr rot="0" vert="horz"/>
          <a:lstStyle/>
          <a:p>
            <a:pPr>
              <a:defRPr/>
            </a:pPr>
            <a:endParaRPr lang="en-US"/>
          </a:p>
        </c:txPr>
        <c:crossAx val="81357957"/>
        <c:crosses val="autoZero"/>
      </c:valAx>
      <c:valAx>
        <c:axId val="81357957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ABQL</a:t>
                </a:r>
              </a:p>
            </c:rich>
          </c:tx>
          <c:layout/>
          <c:overlay val="0"/>
        </c:title>
        <c:numFmt formatCode="#,##0" sourceLinked="0"/>
        <c:majorTickMark val="cross"/>
        <c:minorTickMark val="cross"/>
        <c:tickLblPos val="nextTo"/>
        <c:crossAx val="81357956"/>
        <c:crosses val="autoZero"/>
        <c:crossBetween val="midCat"/>
      </c:valAx>
      <c:spPr>
        <a:noFill/>
      </c:spPr>
    </c:plotArea>
    <c:legend>
      <c:legendPos val="t"/>
      <c:legendEntry>
        <c:idx val="1"/>
        <c:delete val="1"/>
      </c:legendEntry>
      <c:layout>
        <c:manualLayout>
          <c:xMode val="edge"/>
          <c:x val="0.12024456521739132"/>
          <c:w val="0.87726449275362317"/>
        </c:manualLayout>
      </c:layout>
      <c:overlay val="0"/>
    </c:legend>
    <c:plotVisOnly val="1"/>
    <c:dispBlanksAs val="span"/>
  </c:chart>
  <c:spPr>
    <a:ln>
      <a:noFill/>
    </a:ln>
  </c:spPr>
  <c:txPr>
    <a:bodyPr/>
    <a:lstStyle/>
    <a:p>
      <a:pPr>
        <a:defRPr sz="800"/>
      </a:pPr>
      <a:endParaRPr lang="en-US"/>
    </a:p>
  </c:txPr>
  <c:externalData r:id="rId1"/>
</c:chartSpace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58333" y="685800"/>
            <a:ext cx="4741333" cy="2667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7200" y="3581400"/>
            <a:ext cx="5943600" cy="526517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48101" y="8954292"/>
            <a:ext cx="361798" cy="215444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3221F6-DF1F-4F4D-A457-D497032B3BDC}" type="slidenum">
              <a:rPr lang="en-US" sz="800" smtClean="0"/>
              <a:pPr marL="0" marR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 smtClean="0"/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457199" y="228600"/>
            <a:ext cx="5943601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ctr" defTabSz="457200" rtl="0" eaLnBrk="1" latinLnBrk="0" hangingPunct="1">
              <a:spcBef>
                <a:spcPct val="0"/>
              </a:spcBef>
              <a:buNone/>
              <a:defRPr lang="en-US" sz="3200" kern="120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latin typeface="Verdana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90000"/>
              </a:lnSpc>
            </a:pPr>
            <a:r>
              <a:rPr lang="en-US" sz="1400" dirty="0" smtClean="0">
                <a:solidFill>
                  <a:srgbClr val="000000"/>
                </a:solidFill>
              </a:rPr>
              <a:t>TITLE</a:t>
            </a:r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467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spcBef>
        <a:spcPts val="1200"/>
      </a:spcBef>
      <a:defRPr sz="1200" kern="1200">
        <a:solidFill>
          <a:schemeClr val="tx1"/>
        </a:solidFill>
        <a:latin typeface="Verdana"/>
        <a:ea typeface="+mn-ea"/>
        <a:cs typeface="+mn-cs"/>
      </a:defRPr>
    </a:lvl1pPr>
    <a:lvl2pPr marL="344488" indent="-117475" algn="l" defTabSz="457200" rtl="0" eaLnBrk="1" latinLnBrk="0" hangingPunct="1">
      <a:spcBef>
        <a:spcPts val="600"/>
      </a:spcBef>
      <a:buFont typeface="Arial"/>
      <a:buChar char="•"/>
      <a:defRPr sz="1200" kern="1200">
        <a:solidFill>
          <a:schemeClr val="tx1"/>
        </a:solidFill>
        <a:latin typeface="Verdana"/>
        <a:ea typeface="+mn-ea"/>
        <a:cs typeface="+mn-cs"/>
      </a:defRPr>
    </a:lvl2pPr>
    <a:lvl3pPr marL="628650" indent="-174625" algn="l" defTabSz="457200" rtl="0" eaLnBrk="1" latinLnBrk="0" hangingPunct="1">
      <a:spcBef>
        <a:spcPts val="600"/>
      </a:spcBef>
      <a:buFont typeface="Lucida Grande"/>
      <a:buChar char="–"/>
      <a:tabLst/>
      <a:defRPr sz="1200" kern="1200">
        <a:solidFill>
          <a:schemeClr val="tx1"/>
        </a:solidFill>
        <a:latin typeface="Verdana"/>
        <a:ea typeface="+mn-ea"/>
        <a:cs typeface="+mn-cs"/>
      </a:defRPr>
    </a:lvl3pPr>
    <a:lvl4pPr marL="973138" indent="-174625" algn="l" defTabSz="457200" rtl="0" eaLnBrk="1" latinLnBrk="0" hangingPunct="1">
      <a:spcBef>
        <a:spcPts val="600"/>
      </a:spcBef>
      <a:buFont typeface="Wingdings" charset="2"/>
      <a:buChar char="§"/>
      <a:defRPr sz="1200" kern="1200">
        <a:solidFill>
          <a:schemeClr val="tx1"/>
        </a:solidFill>
        <a:latin typeface="Verdana"/>
        <a:ea typeface="+mn-ea"/>
        <a:cs typeface="+mn-cs"/>
      </a:defRPr>
    </a:lvl4pPr>
    <a:lvl5pPr marL="1258888" indent="-117475" algn="l" defTabSz="457200" rtl="0" eaLnBrk="1" latinLnBrk="0" hangingPunct="1">
      <a:spcBef>
        <a:spcPts val="600"/>
      </a:spcBef>
      <a:buFont typeface="Lucida Grande"/>
      <a:buChar char="–"/>
      <a:defRPr sz="1200" kern="1200">
        <a:solidFill>
          <a:schemeClr val="tx1"/>
        </a:solidFill>
        <a:latin typeface="Verdana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 /><Relationship Id="rId1" Type="http://schemas.openxmlformats.org/officeDocument/2006/relationships/notesMaster" Target="../notesMasters/notesMaster1.xml" 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 /><Relationship Id="rId1" Type="http://schemas.openxmlformats.org/officeDocument/2006/relationships/notesMaster" Target="../notesMasters/notesMaster1.xml" 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 /><Relationship Id="rId1" Type="http://schemas.openxmlformats.org/officeDocument/2006/relationships/notesMaster" Target="../notesMasters/notesMaster1.xml" 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 /><Relationship Id="rId1" Type="http://schemas.openxmlformats.org/officeDocument/2006/relationships/notesMaster" Target="../notesMasters/notesMaster1.xml" 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 /><Relationship Id="rId1" Type="http://schemas.openxmlformats.org/officeDocument/2006/relationships/notesMaster" Target="../notesMasters/notesMaster1.xml" 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 /><Relationship Id="rId1" Type="http://schemas.openxmlformats.org/officeDocument/2006/relationships/notesMaster" Target="../notesMasters/notesMaster1.xml" 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 /><Relationship Id="rId1" Type="http://schemas.openxmlformats.org/officeDocument/2006/relationships/notesMaster" Target="../notesMasters/notesMaster1.xml" 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 /><Relationship Id="rId1" Type="http://schemas.openxmlformats.org/officeDocument/2006/relationships/notesMaster" Target="../notesMasters/notesMaster1.xml" 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 /><Relationship Id="rId1" Type="http://schemas.openxmlformats.org/officeDocument/2006/relationships/notesMaster" Target="../notesMasters/notesMaster1.xml" 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 /><Relationship Id="rId1" Type="http://schemas.openxmlformats.org/officeDocument/2006/relationships/notesMaster" Target="../notesMasters/notesMaster1.xml" 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 /><Relationship Id="rId1" Type="http://schemas.openxmlformats.org/officeDocument/2006/relationships/notesMaster" Target="../notesMasters/notesMaster1.xml" 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 /><Relationship Id="rId1" Type="http://schemas.openxmlformats.org/officeDocument/2006/relationships/notesMaster" Target="../notesMasters/notesMaster1.xml" 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 /><Relationship Id="rId1" Type="http://schemas.openxmlformats.org/officeDocument/2006/relationships/notesMaster" Target="../notesMasters/notesMaster1.xml" 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 /><Relationship Id="rId1" Type="http://schemas.openxmlformats.org/officeDocument/2006/relationships/notesMaster" Target="../notesMasters/notesMaster1.xml" 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 /><Relationship Id="rId1" Type="http://schemas.openxmlformats.org/officeDocument/2006/relationships/notesMaster" Target="../notesMasters/notesMaster1.xml" 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 /><Relationship Id="rId1" Type="http://schemas.openxmlformats.org/officeDocument/2006/relationships/notesMaster" Target="../notesMasters/notesMaster1.xml" 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 /><Relationship Id="rId1" Type="http://schemas.openxmlformats.org/officeDocument/2006/relationships/notesMaster" Target="../notesMasters/notesMaster1.xml" 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 /><Relationship Id="rId1" Type="http://schemas.openxmlformats.org/officeDocument/2006/relationships/notesMaster" Target="../notesMasters/notesMaster1.xml" 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 /><Relationship Id="rId1" Type="http://schemas.openxmlformats.org/officeDocument/2006/relationships/notesMaster" Target="../notesMasters/notesMaster1.xml" 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 /><Relationship Id="rId1" Type="http://schemas.openxmlformats.org/officeDocument/2006/relationships/notesMaster" Target="../notesMasters/notesMaster1.xml" 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 /><Relationship Id="rId1" Type="http://schemas.openxmlformats.org/officeDocument/2006/relationships/notesMaster" Target="../notesMasters/notesMaster1.xml" 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 /><Relationship Id="rId1" Type="http://schemas.openxmlformats.org/officeDocument/2006/relationships/notesMaster" Target="../notesMasters/notesMaster1.xml" 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 /><Relationship Id="rId1" Type="http://schemas.openxmlformats.org/officeDocument/2006/relationships/notesMaster" Target="../notesMasters/notesMaster1.xml" 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 /><Relationship Id="rId1" Type="http://schemas.openxmlformats.org/officeDocument/2006/relationships/notesMaster" Target="../notesMasters/notesMaster1.xml" 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 /><Relationship Id="rId1" Type="http://schemas.openxmlformats.org/officeDocument/2006/relationships/notesMaster" Target="../notesMasters/notesMaster1.xml" 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717074"/>
                </a:solidFill>
              </a:rPr>
              <a:t>IOPS shown are backend IOPS, after RAID and other overhead.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9"/>
          </p:nvPr>
        </p:nvSpPr>
        <p:spPr/>
        <p:txBody>
          <a:bodyPr>
            <a:normAutofit/>
          </a:bodyPr>
          <a:lstStyle/>
          <a:p>
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A77EA3C-73B7-49CC-A9D6-0C285A2A9F5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3.png"/></Relationships>
</file>

<file path=ppt/slideLayouts/_rels/slideLayout12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2379"/>
            <a:ext cx="9144000" cy="4987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2" y="4114800"/>
            <a:ext cx="6935787" cy="413989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2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12" y="4535865"/>
            <a:ext cx="69357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124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rgbClr val="71707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656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81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85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400"/>
            <a:ext cx="8458200" cy="3124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55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37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124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42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96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03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01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9413" y="1011766"/>
            <a:ext cx="4038600" cy="34078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4078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898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110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84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389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600"/>
            <a:ext cx="8410575" cy="3467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6"/>
              </a:buClr>
              <a:buFont typeface="Arial"/>
              <a:buChar char="•"/>
              <a:defRPr sz="2400">
                <a:solidFill>
                  <a:schemeClr val="bg1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–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▪"/>
              <a:defRPr sz="1600">
                <a:solidFill>
                  <a:schemeClr val="bg1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—"/>
              <a:defRPr sz="1200">
                <a:solidFill>
                  <a:schemeClr val="bg1"/>
                </a:solidFill>
                <a:latin typeface="Verdana" pitchFamily="34" charset="0"/>
              </a:defRPr>
            </a:lvl4pPr>
            <a:lvl5pPr marL="2000250" indent="-171450">
              <a:spcBef>
                <a:spcPts val="300"/>
              </a:spcBef>
              <a:buClr>
                <a:schemeClr val="accent6"/>
              </a:buClr>
              <a:buFont typeface="Arial"/>
              <a:buChar char="•"/>
              <a:defRPr sz="1100">
                <a:solidFill>
                  <a:schemeClr val="bg1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94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1261532"/>
            <a:ext cx="8410575" cy="319616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6"/>
              </a:buClr>
              <a:buFont typeface="Arial"/>
              <a:buChar char="•"/>
              <a:defRPr sz="2400">
                <a:solidFill>
                  <a:srgbClr val="FFFFFF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–"/>
              <a:defRPr sz="2000">
                <a:solidFill>
                  <a:srgbClr val="FFFFFF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▪"/>
              <a:defRPr sz="1600">
                <a:solidFill>
                  <a:srgbClr val="FFFFFF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—"/>
              <a:defRPr sz="1200">
                <a:solidFill>
                  <a:srgbClr val="FFFFFF"/>
                </a:solidFill>
                <a:latin typeface="Verdana" pitchFamily="34" charset="0"/>
              </a:defRPr>
            </a:lvl4pPr>
            <a:lvl5pPr marL="2000250" indent="-171450">
              <a:spcBef>
                <a:spcPts val="300"/>
              </a:spcBef>
              <a:buClr>
                <a:schemeClr val="accent6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237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79412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070"/>
            <a:ext cx="8410575" cy="342952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5"/>
              </a:buClr>
              <a:buFont typeface="Arial"/>
              <a:buChar char="•"/>
              <a:defRPr sz="2400">
                <a:solidFill>
                  <a:schemeClr val="bg1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–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▪"/>
              <a:defRPr sz="1600">
                <a:solidFill>
                  <a:schemeClr val="bg1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—"/>
              <a:defRPr sz="1200">
                <a:solidFill>
                  <a:schemeClr val="bg1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5"/>
              </a:buClr>
              <a:buFont typeface="Arial"/>
              <a:buChar char="•"/>
              <a:defRPr sz="1100">
                <a:solidFill>
                  <a:schemeClr val="bg1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7004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79413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4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4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4"/>
              </a:buClr>
              <a:buFont typeface="Wingdings" pitchFamily="2" charset="2"/>
              <a:buChar char=""/>
              <a:defRPr sz="2400">
                <a:solidFill>
                  <a:srgbClr val="FFFFFF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4"/>
              </a:buClr>
              <a:buFont typeface="Verdana" pitchFamily="34" charset="0"/>
              <a:buChar char="–"/>
              <a:defRPr sz="2000">
                <a:solidFill>
                  <a:srgbClr val="FFFFFF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4"/>
              </a:buClr>
              <a:buFont typeface="Verdana" pitchFamily="34" charset="0"/>
              <a:buChar char="▪"/>
              <a:defRPr sz="1600">
                <a:solidFill>
                  <a:srgbClr val="FFFFFF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4"/>
              </a:buClr>
              <a:buFont typeface="Verdana" pitchFamily="34" charset="0"/>
              <a:buChar char="—"/>
              <a:defRPr sz="1200">
                <a:solidFill>
                  <a:srgbClr val="FFFFFF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4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48600" y="4629150"/>
            <a:ext cx="608013" cy="51435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4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79412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rgbClr val="BABCBE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400">
                <a:solidFill>
                  <a:schemeClr val="bg1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–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▪"/>
              <a:defRPr sz="1600">
                <a:solidFill>
                  <a:schemeClr val="bg1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—"/>
              <a:defRPr sz="1200">
                <a:solidFill>
                  <a:schemeClr val="bg1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100">
                <a:solidFill>
                  <a:schemeClr val="bg1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48600" y="4629150"/>
            <a:ext cx="608013" cy="51435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buClr>
                  <a:schemeClr val="accent4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44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400">
                <a:solidFill>
                  <a:srgbClr val="FFFFFF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–"/>
              <a:defRPr sz="2000">
                <a:solidFill>
                  <a:srgbClr val="FFFFFF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▪"/>
              <a:defRPr sz="1600">
                <a:solidFill>
                  <a:srgbClr val="FFFFFF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—"/>
              <a:defRPr sz="1200">
                <a:solidFill>
                  <a:srgbClr val="FFFFFF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79412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defRPr lang="en-US" sz="3200" dirty="0">
                <a:ln>
                  <a:noFill/>
                </a:ln>
                <a:solidFill>
                  <a:srgbClr val="BABCBE"/>
                </a:solidFill>
                <a:latin typeface="Verdana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24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6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3996" y="919861"/>
            <a:ext cx="5175204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84048" y="3963107"/>
            <a:ext cx="8458200" cy="566929"/>
            <a:chOff x="0" y="4572000"/>
            <a:chExt cx="9144000" cy="1984252"/>
          </a:xfrm>
        </p:grpSpPr>
        <p:sp>
          <p:nvSpPr>
            <p:cNvPr id="7" name="Pentagon 6"/>
            <p:cNvSpPr/>
            <p:nvPr/>
          </p:nvSpPr>
          <p:spPr bwMode="gray">
            <a:xfrm rot="5400000" flipH="1">
              <a:off x="3771900" y="800100"/>
              <a:ext cx="1600200" cy="9144000"/>
            </a:xfrm>
            <a:prstGeom prst="homePlate">
              <a:avLst>
                <a:gd name="adj" fmla="val 25698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10800000" scaled="0"/>
              <a:tileRect/>
            </a:gradFill>
            <a:ln w="12700" cmpd="sng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2"/>
                </a:solidFill>
              </a:endParaRPr>
            </a:p>
          </p:txBody>
        </p:sp>
        <p:pic>
          <p:nvPicPr>
            <p:cNvPr id="8" name="Picture 7" descr="application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7" y="5080060"/>
              <a:ext cx="454729" cy="14721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47800" y="5178544"/>
              <a:ext cx="182880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Application</a:t>
              </a:r>
              <a:endParaRPr lang="en-US" dirty="0" smtClean="0">
                <a:latin typeface="MetaNormalLF-Roman" pitchFamily="34" charset="0"/>
              </a:endParaRPr>
            </a:p>
          </p:txBody>
        </p:sp>
        <p:pic>
          <p:nvPicPr>
            <p:cNvPr id="11" name="Picture 10" descr="virtual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6" y="5084068"/>
              <a:ext cx="826779" cy="147218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19599" y="5178543"/>
              <a:ext cx="17793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Virtualization</a:t>
              </a:r>
              <a:endParaRPr lang="en-US" dirty="0" smtClean="0">
                <a:latin typeface="MetaNormalLF-Roman" pitchFamily="34" charset="0"/>
              </a:endParaRPr>
            </a:p>
          </p:txBody>
        </p:sp>
        <p:pic>
          <p:nvPicPr>
            <p:cNvPr id="13" name="Picture 12" descr="storag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5084068"/>
              <a:ext cx="483149" cy="147218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315200" y="5178544"/>
              <a:ext cx="167640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Storage</a:t>
              </a:r>
              <a:endParaRPr lang="en-US" dirty="0" smtClean="0">
                <a:latin typeface="MetaNormalLF-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68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392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68172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53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681728" y="98755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69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681728" y="98755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468172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186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336499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3246120" y="98755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4"/>
          </p:nvPr>
        </p:nvSpPr>
        <p:spPr>
          <a:xfrm>
            <a:off x="3246120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3246120" y="336499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6099048" y="98755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6099048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99048" y="3364992"/>
            <a:ext cx="2743200" cy="109728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2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84048" y="990600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176272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3364992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168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87552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1874520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2752344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384048" y="3639312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9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53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0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338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4078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4078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96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18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3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rgbClr val="71707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6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600"/>
            <a:ext cx="8410575" cy="3467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6"/>
              </a:buClr>
              <a:buFont typeface="Arial"/>
              <a:buChar char="•"/>
              <a:defRPr sz="24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–"/>
              <a:defRPr sz="2000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▪"/>
              <a:defRPr sz="1600">
                <a:solidFill>
                  <a:srgbClr val="717074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—"/>
              <a:defRPr sz="1200">
                <a:solidFill>
                  <a:srgbClr val="717074"/>
                </a:solidFill>
                <a:latin typeface="Verdana" pitchFamily="34" charset="0"/>
              </a:defRPr>
            </a:lvl4pPr>
            <a:lvl5pPr marL="2000250" indent="-171450">
              <a:spcBef>
                <a:spcPts val="300"/>
              </a:spcBef>
              <a:buClr>
                <a:schemeClr val="accent6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69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1261532"/>
            <a:ext cx="8410575" cy="319616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6"/>
              </a:buClr>
              <a:buFont typeface="Arial"/>
              <a:buChar char="•"/>
              <a:defRPr sz="24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–"/>
              <a:defRPr sz="2000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▪"/>
              <a:defRPr sz="1600">
                <a:solidFill>
                  <a:srgbClr val="717074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—"/>
              <a:defRPr sz="1200">
                <a:solidFill>
                  <a:srgbClr val="717074"/>
                </a:solidFill>
                <a:latin typeface="Verdana" pitchFamily="34" charset="0"/>
              </a:defRPr>
            </a:lvl4pPr>
            <a:lvl5pPr marL="2000250" indent="-171450">
              <a:spcBef>
                <a:spcPts val="300"/>
              </a:spcBef>
              <a:buClr>
                <a:schemeClr val="accent6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rgbClr val="71707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9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3996" y="919861"/>
            <a:ext cx="5175204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79412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070"/>
            <a:ext cx="8410575" cy="342952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5"/>
              </a:buClr>
              <a:buFont typeface="Arial"/>
              <a:buChar char="•"/>
              <a:defRPr sz="24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–"/>
              <a:defRPr sz="2000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▪"/>
              <a:defRPr sz="1600">
                <a:solidFill>
                  <a:srgbClr val="717074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—"/>
              <a:defRPr sz="1200">
                <a:solidFill>
                  <a:srgbClr val="717074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5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6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87880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87881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48600" y="4629150"/>
            <a:ext cx="608013" cy="51435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8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87880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87881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24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rgbClr val="717074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rgbClr val="717074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48600" y="4629150"/>
            <a:ext cx="608013" cy="51435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89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79412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3996" y="919861"/>
            <a:ext cx="5175204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84048" y="3963107"/>
            <a:ext cx="8458200" cy="566929"/>
            <a:chOff x="0" y="4572000"/>
            <a:chExt cx="9144000" cy="1984252"/>
          </a:xfrm>
        </p:grpSpPr>
        <p:sp>
          <p:nvSpPr>
            <p:cNvPr id="7" name="Pentagon 6"/>
            <p:cNvSpPr/>
            <p:nvPr/>
          </p:nvSpPr>
          <p:spPr bwMode="gray">
            <a:xfrm rot="5400000" flipH="1">
              <a:off x="3771900" y="800100"/>
              <a:ext cx="1600200" cy="9144000"/>
            </a:xfrm>
            <a:prstGeom prst="homePlate">
              <a:avLst>
                <a:gd name="adj" fmla="val 25698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10800000" scaled="0"/>
              <a:tileRect/>
            </a:gradFill>
            <a:ln w="12700" cmpd="sng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2"/>
                </a:solidFill>
              </a:endParaRPr>
            </a:p>
          </p:txBody>
        </p:sp>
        <p:pic>
          <p:nvPicPr>
            <p:cNvPr id="8" name="Picture 7" descr="application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7" y="5080060"/>
              <a:ext cx="454729" cy="14721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47800" y="5178544"/>
              <a:ext cx="182880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Application</a:t>
              </a:r>
              <a:endParaRPr lang="en-US" dirty="0" smtClean="0">
                <a:latin typeface="MetaNormalLF-Roman" pitchFamily="34" charset="0"/>
              </a:endParaRPr>
            </a:p>
          </p:txBody>
        </p:sp>
        <p:pic>
          <p:nvPicPr>
            <p:cNvPr id="11" name="Picture 10" descr="virtual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6" y="5084068"/>
              <a:ext cx="826779" cy="147218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19599" y="5178543"/>
              <a:ext cx="17793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Virtualization</a:t>
              </a:r>
              <a:endParaRPr lang="en-US" dirty="0" smtClean="0">
                <a:latin typeface="MetaNormalLF-Roman" pitchFamily="34" charset="0"/>
              </a:endParaRPr>
            </a:p>
          </p:txBody>
        </p:sp>
        <p:pic>
          <p:nvPicPr>
            <p:cNvPr id="13" name="Picture 12" descr="storag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5084068"/>
              <a:ext cx="483149" cy="147218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315200" y="5178544"/>
              <a:ext cx="167640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Storage</a:t>
              </a:r>
              <a:endParaRPr lang="en-US" dirty="0" smtClean="0">
                <a:latin typeface="MetaNormalLF-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5144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87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68172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62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681728" y="98755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2770632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34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681728" y="98755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468172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734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336499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3246120" y="98755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4"/>
          </p:nvPr>
        </p:nvSpPr>
        <p:spPr>
          <a:xfrm>
            <a:off x="3246120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3246120" y="336499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6099048" y="98755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6099048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99048" y="3364992"/>
            <a:ext cx="2743200" cy="109728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792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919861"/>
            <a:ext cx="6096000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2419350"/>
            <a:ext cx="6096000" cy="1905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84048" y="990600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176272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3364992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12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87552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1874520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2752344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384048" y="3639312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2312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2379"/>
            <a:ext cx="9144000" cy="4987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2" y="4114800"/>
            <a:ext cx="6935787" cy="413989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2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12" y="4535865"/>
            <a:ext cx="69357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859395" y="4629149"/>
            <a:ext cx="593222" cy="514350"/>
            <a:chOff x="7618413" y="4303993"/>
            <a:chExt cx="762000" cy="660688"/>
          </a:xfrm>
        </p:grpSpPr>
        <p:sp>
          <p:nvSpPr>
            <p:cNvPr id="10" name="Rectangle 9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EMC logo white_300dpi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23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3996" y="919861"/>
            <a:ext cx="5175204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919861"/>
            <a:ext cx="6096000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2419350"/>
            <a:ext cx="6096000" cy="1905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6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067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400"/>
            <a:ext cx="8458200" cy="3124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rgbClr val="71707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124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rgbClr val="71707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59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24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6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60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338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4078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4078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717074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717074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4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96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18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637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rgbClr val="71707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965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8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600"/>
            <a:ext cx="8410575" cy="3467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6"/>
              </a:buClr>
              <a:buFont typeface="Arial"/>
              <a:buChar char="•"/>
              <a:defRPr sz="24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–"/>
              <a:defRPr sz="2000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▪"/>
              <a:defRPr sz="1600">
                <a:solidFill>
                  <a:srgbClr val="717074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—"/>
              <a:defRPr sz="1200">
                <a:solidFill>
                  <a:srgbClr val="717074"/>
                </a:solidFill>
                <a:latin typeface="Verdana" pitchFamily="34" charset="0"/>
              </a:defRPr>
            </a:lvl4pPr>
            <a:lvl5pPr marL="2000250" indent="-171450">
              <a:spcBef>
                <a:spcPts val="300"/>
              </a:spcBef>
              <a:buClr>
                <a:schemeClr val="accent6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69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1261532"/>
            <a:ext cx="8410575" cy="319616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6"/>
              </a:buClr>
              <a:buFont typeface="Arial"/>
              <a:buChar char="•"/>
              <a:defRPr sz="24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–"/>
              <a:defRPr sz="2000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▪"/>
              <a:defRPr sz="1600">
                <a:solidFill>
                  <a:srgbClr val="717074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—"/>
              <a:defRPr sz="1200">
                <a:solidFill>
                  <a:srgbClr val="717074"/>
                </a:solidFill>
                <a:latin typeface="Verdana" pitchFamily="34" charset="0"/>
              </a:defRPr>
            </a:lvl4pPr>
            <a:lvl5pPr marL="2000250" indent="-171450">
              <a:spcBef>
                <a:spcPts val="300"/>
              </a:spcBef>
              <a:buClr>
                <a:schemeClr val="accent6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rgbClr val="71707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4957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79412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070"/>
            <a:ext cx="8410575" cy="342952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5"/>
              </a:buClr>
              <a:buFont typeface="Arial"/>
              <a:buChar char="•"/>
              <a:defRPr sz="24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–"/>
              <a:defRPr sz="2000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▪"/>
              <a:defRPr sz="1600">
                <a:solidFill>
                  <a:srgbClr val="717074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—"/>
              <a:defRPr sz="1200">
                <a:solidFill>
                  <a:srgbClr val="717074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5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06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79413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4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tx1"/>
              </a:buClr>
              <a:buFont typeface="Wingdings" pitchFamily="2" charset="2"/>
              <a:buChar char=""/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48600" y="4629150"/>
            <a:ext cx="608013" cy="51435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86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79412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2400">
                <a:solidFill>
                  <a:srgbClr val="717074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rgbClr val="717074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rgbClr val="717074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rgbClr val="717074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48600" y="4629150"/>
            <a:ext cx="608013" cy="51435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289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tx1"/>
              </a:buClr>
              <a:buFont typeface="Arial"/>
              <a:buChar char="•"/>
              <a:defRPr sz="2400">
                <a:solidFill>
                  <a:schemeClr val="bg2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–"/>
              <a:defRPr sz="2000">
                <a:solidFill>
                  <a:schemeClr val="bg2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▪"/>
              <a:defRPr sz="1600">
                <a:solidFill>
                  <a:schemeClr val="bg2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tx1"/>
              </a:buClr>
              <a:buFont typeface="Verdana" pitchFamily="34" charset="0"/>
              <a:buChar char="—"/>
              <a:defRPr sz="1200">
                <a:solidFill>
                  <a:schemeClr val="bg2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tx1"/>
              </a:buClr>
              <a:buFont typeface="Arial"/>
              <a:buChar char="•"/>
              <a:defRPr sz="1100">
                <a:solidFill>
                  <a:schemeClr val="bg2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79412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1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908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3996" y="919861"/>
            <a:ext cx="5175204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84048" y="3963107"/>
            <a:ext cx="8458200" cy="566929"/>
            <a:chOff x="0" y="4572000"/>
            <a:chExt cx="9144000" cy="1984252"/>
          </a:xfrm>
        </p:grpSpPr>
        <p:sp>
          <p:nvSpPr>
            <p:cNvPr id="7" name="Pentagon 6"/>
            <p:cNvSpPr/>
            <p:nvPr/>
          </p:nvSpPr>
          <p:spPr bwMode="gray">
            <a:xfrm rot="5400000" flipH="1">
              <a:off x="3771900" y="800100"/>
              <a:ext cx="1600200" cy="9144000"/>
            </a:xfrm>
            <a:prstGeom prst="homePlate">
              <a:avLst>
                <a:gd name="adj" fmla="val 25698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10800000" scaled="0"/>
              <a:tileRect/>
            </a:gradFill>
            <a:ln w="12700" cmpd="sng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2"/>
                </a:solidFill>
              </a:endParaRPr>
            </a:p>
          </p:txBody>
        </p:sp>
        <p:pic>
          <p:nvPicPr>
            <p:cNvPr id="8" name="Picture 7" descr="application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7" y="5080060"/>
              <a:ext cx="454729" cy="14721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47800" y="5178544"/>
              <a:ext cx="182880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Application</a:t>
              </a:r>
              <a:endParaRPr lang="en-US" dirty="0" smtClean="0">
                <a:latin typeface="MetaNormalLF-Roman" pitchFamily="34" charset="0"/>
              </a:endParaRPr>
            </a:p>
          </p:txBody>
        </p:sp>
        <p:pic>
          <p:nvPicPr>
            <p:cNvPr id="11" name="Picture 10" descr="virtual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6" y="5084068"/>
              <a:ext cx="826779" cy="147218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19599" y="5178543"/>
              <a:ext cx="17793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Virtualization</a:t>
              </a:r>
              <a:endParaRPr lang="en-US" dirty="0" smtClean="0">
                <a:latin typeface="MetaNormalLF-Roman" pitchFamily="34" charset="0"/>
              </a:endParaRPr>
            </a:p>
          </p:txBody>
        </p:sp>
        <p:pic>
          <p:nvPicPr>
            <p:cNvPr id="13" name="Picture 12" descr="storag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5084068"/>
              <a:ext cx="483149" cy="147218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315200" y="5178544"/>
              <a:ext cx="167640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Storage</a:t>
              </a:r>
              <a:endParaRPr lang="en-US" dirty="0" smtClean="0">
                <a:latin typeface="MetaNormalLF-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23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634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68172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2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681728" y="98755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93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215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681728" y="98755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468172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792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336499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3246120" y="98755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4"/>
          </p:nvPr>
        </p:nvSpPr>
        <p:spPr>
          <a:xfrm>
            <a:off x="3246120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3246120" y="336499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6099048" y="98755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6099048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99048" y="3364992"/>
            <a:ext cx="2743200" cy="109728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508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84048" y="990600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176272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3364992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20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87552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1874520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2752344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384048" y="3639312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3978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7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2379"/>
            <a:ext cx="9144000" cy="4987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2" y="4114800"/>
            <a:ext cx="6935787" cy="413989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2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12" y="4535865"/>
            <a:ext cx="6935787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rgbClr val="BABCBE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859395" y="4629149"/>
            <a:ext cx="593222" cy="514350"/>
            <a:chOff x="7618413" y="4303993"/>
            <a:chExt cx="762000" cy="660688"/>
          </a:xfrm>
        </p:grpSpPr>
        <p:sp>
          <p:nvSpPr>
            <p:cNvPr id="10" name="Rectangle 9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EMC logo white_300dpi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667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3996" y="919861"/>
            <a:ext cx="5175204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BABCBE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BABCBE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969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919861"/>
            <a:ext cx="6096000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2419350"/>
            <a:ext cx="6096000" cy="1905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580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80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93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bg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49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11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75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400"/>
            <a:ext cx="8458200" cy="3124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86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1794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5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and Content with graphic area a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1295399"/>
            <a:ext cx="6096000" cy="3124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1295400"/>
            <a:ext cx="2133600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4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25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4800600" y="990600"/>
            <a:ext cx="40386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FFFFFF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FFFFFF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FFFFFF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FFFFFF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338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374338" y="1011766"/>
            <a:ext cx="4038600" cy="34078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809067" y="1011766"/>
            <a:ext cx="4038600" cy="3407833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2000">
                <a:solidFill>
                  <a:schemeClr val="tx2"/>
                </a:solidFill>
              </a:defRPr>
            </a:lvl1pPr>
            <a:lvl2pPr marL="169863" indent="-169863">
              <a:spcBef>
                <a:spcPts val="1200"/>
              </a:spcBef>
              <a:buClr>
                <a:schemeClr val="tx2"/>
              </a:buClr>
              <a:buFont typeface="Arial"/>
              <a:buChar char="•"/>
              <a:defRPr sz="1800">
                <a:solidFill>
                  <a:srgbClr val="FFFFFF"/>
                </a:solidFill>
              </a:defRPr>
            </a:lvl2pPr>
            <a:lvl3pPr marL="515938" indent="-168275">
              <a:spcBef>
                <a:spcPts val="300"/>
              </a:spcBef>
              <a:buClr>
                <a:schemeClr val="tx2"/>
              </a:buClr>
              <a:buFont typeface="Lucida Grande"/>
              <a:buChar char="­"/>
              <a:defRPr sz="1400">
                <a:solidFill>
                  <a:srgbClr val="FFFFFF"/>
                </a:solidFill>
              </a:defRPr>
            </a:lvl3pPr>
            <a:lvl4pPr marL="8556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FFFFFF"/>
                </a:solidFill>
              </a:defRPr>
            </a:lvl4pPr>
            <a:lvl5pPr marL="1201738" indent="-168275">
              <a:spcBef>
                <a:spcPts val="300"/>
              </a:spcBef>
              <a:buClr>
                <a:schemeClr val="tx2"/>
              </a:buClr>
              <a:buFont typeface="Arial"/>
              <a:buChar char="–"/>
              <a:defRPr sz="105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8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1295400"/>
            <a:ext cx="8458200" cy="31242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rgbClr val="71707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918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0" name="Rectangle 9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0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SA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1" name="Rectangle 10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501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600"/>
            <a:ext cx="8410575" cy="34671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6"/>
              </a:buClr>
              <a:buFont typeface="Arial"/>
              <a:buChar char="•"/>
              <a:defRPr sz="2400">
                <a:solidFill>
                  <a:schemeClr val="bg1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–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▪"/>
              <a:defRPr sz="1600">
                <a:solidFill>
                  <a:schemeClr val="bg1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—"/>
              <a:defRPr sz="1200">
                <a:solidFill>
                  <a:schemeClr val="bg1"/>
                </a:solidFill>
                <a:latin typeface="Verdana" pitchFamily="34" charset="0"/>
              </a:defRPr>
            </a:lvl4pPr>
            <a:lvl5pPr marL="2000250" indent="-171450">
              <a:spcBef>
                <a:spcPts val="300"/>
              </a:spcBef>
              <a:buClr>
                <a:schemeClr val="accent6"/>
              </a:buClr>
              <a:buFont typeface="Arial"/>
              <a:buChar char="•"/>
              <a:defRPr sz="1100">
                <a:solidFill>
                  <a:schemeClr val="bg1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8538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SA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rgbClr val="CE313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1261532"/>
            <a:ext cx="8410575" cy="3196167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6"/>
              </a:buClr>
              <a:buFont typeface="Arial"/>
              <a:buChar char="•"/>
              <a:defRPr sz="2400">
                <a:solidFill>
                  <a:srgbClr val="FFFFFF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–"/>
              <a:defRPr sz="2000">
                <a:solidFill>
                  <a:srgbClr val="FFFFFF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▪"/>
              <a:defRPr sz="1600">
                <a:solidFill>
                  <a:srgbClr val="FFFFFF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6"/>
              </a:buClr>
              <a:buFont typeface="Verdana" pitchFamily="34" charset="0"/>
              <a:buChar char="—"/>
              <a:defRPr sz="1200">
                <a:solidFill>
                  <a:srgbClr val="FFFFFF"/>
                </a:solidFill>
                <a:latin typeface="Verdana" pitchFamily="34" charset="0"/>
              </a:defRPr>
            </a:lvl4pPr>
            <a:lvl5pPr marL="2000250" indent="-171450">
              <a:spcBef>
                <a:spcPts val="300"/>
              </a:spcBef>
              <a:buClr>
                <a:schemeClr val="accent6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79413" y="703000"/>
            <a:ext cx="8449733" cy="302417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9" name="Rectangle 8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6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7984189" y="4586514"/>
              <a:ext cx="332840" cy="155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265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vo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79412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5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070"/>
            <a:ext cx="8410575" cy="3429529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5"/>
              </a:buClr>
              <a:buFont typeface="Arial"/>
              <a:buChar char="•"/>
              <a:defRPr sz="2400">
                <a:solidFill>
                  <a:schemeClr val="bg1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–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▪"/>
              <a:defRPr sz="1600">
                <a:solidFill>
                  <a:schemeClr val="bg1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5"/>
              </a:buClr>
              <a:buFont typeface="Verdana" pitchFamily="34" charset="0"/>
              <a:buChar char="—"/>
              <a:defRPr sz="1200">
                <a:solidFill>
                  <a:schemeClr val="bg1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5"/>
              </a:buClr>
              <a:buFont typeface="Arial"/>
              <a:buChar char="•"/>
              <a:defRPr sz="1100">
                <a:solidFill>
                  <a:schemeClr val="bg1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2" name="Rectangle 11"/>
            <p:cNvSpPr/>
            <p:nvPr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accent5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Pivotal white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26313" y="4605679"/>
              <a:ext cx="452587" cy="1197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120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ede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79412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4"/>
                </a:solidFill>
                <a:latin typeface="Verdan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accent4"/>
              </a:buClr>
              <a:buFont typeface="Wingdings" pitchFamily="2" charset="2"/>
              <a:buChar char=""/>
              <a:defRPr sz="2400">
                <a:solidFill>
                  <a:srgbClr val="FFFFFF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accent4"/>
              </a:buClr>
              <a:buFont typeface="Verdana" pitchFamily="34" charset="0"/>
              <a:buChar char="–"/>
              <a:defRPr sz="2000">
                <a:solidFill>
                  <a:srgbClr val="FFFFFF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accent4"/>
              </a:buClr>
              <a:buFont typeface="Verdana" pitchFamily="34" charset="0"/>
              <a:buChar char="▪"/>
              <a:defRPr sz="1600">
                <a:solidFill>
                  <a:srgbClr val="FFFFFF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accent4"/>
              </a:buClr>
              <a:buFont typeface="Verdana" pitchFamily="34" charset="0"/>
              <a:buChar char="—"/>
              <a:defRPr sz="1200">
                <a:solidFill>
                  <a:srgbClr val="FFFFFF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accent4"/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7848600" y="4629150"/>
            <a:ext cx="608013" cy="514350"/>
            <a:chOff x="7618413" y="4114800"/>
            <a:chExt cx="762000" cy="644616"/>
          </a:xfrm>
        </p:grpSpPr>
        <p:sp>
          <p:nvSpPr>
            <p:cNvPr id="14" name="Rectangle 13"/>
            <p:cNvSpPr/>
            <p:nvPr/>
          </p:nvSpPr>
          <p:spPr>
            <a:xfrm>
              <a:off x="7618413" y="4114800"/>
              <a:ext cx="762000" cy="644616"/>
            </a:xfrm>
            <a:prstGeom prst="rect">
              <a:avLst/>
            </a:prstGeom>
            <a:solidFill>
              <a:srgbClr val="9D9FA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pic>
          <p:nvPicPr>
            <p:cNvPr id="15" name="Picture 14" descr="Destination Federation Logo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15719" y="4199890"/>
              <a:ext cx="367389" cy="3678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1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Mw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79413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accent4"/>
                </a:solidFill>
                <a:latin typeface="Verdan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4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400">
                <a:solidFill>
                  <a:schemeClr val="bg1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–"/>
              <a:defRPr sz="2000">
                <a:solidFill>
                  <a:schemeClr val="bg1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▪"/>
              <a:defRPr sz="1600">
                <a:solidFill>
                  <a:schemeClr val="bg1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—"/>
              <a:defRPr sz="1200">
                <a:solidFill>
                  <a:schemeClr val="bg1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100">
                <a:solidFill>
                  <a:schemeClr val="bg1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7848600" y="4629150"/>
            <a:ext cx="608013" cy="514350"/>
            <a:chOff x="7848600" y="4486637"/>
            <a:chExt cx="608013" cy="514350"/>
          </a:xfrm>
        </p:grpSpPr>
        <p:sp>
          <p:nvSpPr>
            <p:cNvPr id="15" name="Rectangle 14"/>
            <p:cNvSpPr/>
            <p:nvPr/>
          </p:nvSpPr>
          <p:spPr>
            <a:xfrm>
              <a:off x="7848600" y="4486637"/>
              <a:ext cx="608013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buClr>
                  <a:schemeClr val="accent4"/>
                </a:buClr>
              </a:pPr>
              <a:endParaRPr lang="en-US">
                <a:solidFill>
                  <a:schemeClr val="bg1"/>
                </a:solidFill>
              </a:endParaRPr>
            </a:p>
          </p:txBody>
        </p:sp>
        <p:pic>
          <p:nvPicPr>
            <p:cNvPr id="3" name="Picture 2" descr="VMware logo whit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05055" y="4629148"/>
              <a:ext cx="502918" cy="76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720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379413" y="990600"/>
            <a:ext cx="8410575" cy="3429000"/>
          </a:xfrm>
          <a:prstGeom prst="rect">
            <a:avLst/>
          </a:prstGeom>
          <a:noFill/>
        </p:spPr>
        <p:txBody>
          <a:bodyPr lIns="0" tIns="0" rIns="0" bIns="0">
            <a:noAutofit/>
          </a:bodyPr>
          <a:lstStyle>
            <a:lvl1pPr marL="228600" indent="-228600">
              <a:spcBef>
                <a:spcPts val="12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2400">
                <a:solidFill>
                  <a:srgbClr val="FFFFFF"/>
                </a:solidFill>
                <a:latin typeface="Verdana" pitchFamily="34" charset="0"/>
              </a:defRPr>
            </a:lvl1pPr>
            <a:lvl2pPr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–"/>
              <a:defRPr sz="2000">
                <a:solidFill>
                  <a:srgbClr val="FFFFFF"/>
                </a:solidFill>
                <a:latin typeface="Verdana" pitchFamily="34" charset="0"/>
              </a:defRPr>
            </a:lvl2pPr>
            <a:lvl3pPr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▪"/>
              <a:defRPr sz="1600">
                <a:solidFill>
                  <a:srgbClr val="FFFFFF"/>
                </a:solidFill>
                <a:latin typeface="Verdana" pitchFamily="34" charset="0"/>
              </a:defRPr>
            </a:lvl3pPr>
            <a:lvl4pPr marL="1658938" indent="-287338"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Verdana" pitchFamily="34" charset="0"/>
              <a:buChar char="—"/>
              <a:defRPr sz="1200">
                <a:solidFill>
                  <a:srgbClr val="FFFFFF"/>
                </a:solidFill>
                <a:latin typeface="Verdana" pitchFamily="34" charset="0"/>
              </a:defRPr>
            </a:lvl4pPr>
            <a:lvl5pPr marL="2057400" indent="-228600">
              <a:spcBef>
                <a:spcPts val="3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  <a:defRPr sz="1100">
                <a:solidFill>
                  <a:srgbClr val="FFFFFF"/>
                </a:solidFill>
                <a:latin typeface="Verdan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7859395" y="4629151"/>
            <a:ext cx="593222" cy="514350"/>
            <a:chOff x="7859395" y="4489938"/>
            <a:chExt cx="593222" cy="51435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7859395" y="4489938"/>
              <a:ext cx="593222" cy="514350"/>
            </a:xfrm>
            <a:prstGeom prst="rect">
              <a:avLst/>
            </a:prstGeom>
            <a:solidFill>
              <a:schemeClr val="bg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VCE.png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08863" y="4574497"/>
              <a:ext cx="294287" cy="294287"/>
            </a:xfrm>
            <a:prstGeom prst="rect">
              <a:avLst/>
            </a:prstGeom>
          </p:spPr>
        </p:pic>
      </p:grp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379412" y="228600"/>
            <a:ext cx="8410575" cy="460375"/>
          </a:xfrm>
          <a:prstGeom prst="rect">
            <a:avLst/>
          </a:prstGeom>
          <a:noFill/>
        </p:spPr>
        <p:txBody>
          <a:bodyPr lIns="0" tIns="0" rIns="0" bIns="0" anchor="t" anchorCtr="0"/>
          <a:lstStyle>
            <a:lvl1pPr algn="l">
              <a:defRPr lang="en-US" sz="3200" dirty="0">
                <a:ln>
                  <a:noFill/>
                </a:ln>
                <a:solidFill>
                  <a:srgbClr val="BABCBE"/>
                </a:solidFill>
                <a:latin typeface="Verdana" pitchFamily="34" charset="0"/>
              </a:defRPr>
            </a:lvl1pPr>
          </a:lstStyle>
          <a:p>
            <a:pPr lvl="0" algn="l">
              <a:lnSpc>
                <a:spcPct val="90000"/>
              </a:lnSpc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448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3996" y="919861"/>
            <a:ext cx="5175204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717074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384048" y="3963107"/>
            <a:ext cx="8458200" cy="566929"/>
            <a:chOff x="0" y="4572000"/>
            <a:chExt cx="9144000" cy="1984252"/>
          </a:xfrm>
        </p:grpSpPr>
        <p:sp>
          <p:nvSpPr>
            <p:cNvPr id="7" name="Pentagon 6"/>
            <p:cNvSpPr/>
            <p:nvPr/>
          </p:nvSpPr>
          <p:spPr bwMode="gray">
            <a:xfrm rot="5400000" flipH="1">
              <a:off x="3771900" y="800100"/>
              <a:ext cx="1600200" cy="9144000"/>
            </a:xfrm>
            <a:prstGeom prst="homePlate">
              <a:avLst>
                <a:gd name="adj" fmla="val 25698"/>
              </a:avLst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bg1">
                    <a:alpha val="78000"/>
                  </a:schemeClr>
                </a:gs>
              </a:gsLst>
              <a:lin ang="10800000" scaled="0"/>
              <a:tileRect/>
            </a:gradFill>
            <a:ln w="12700" cmpd="sng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2"/>
                </a:solidFill>
              </a:endParaRPr>
            </a:p>
          </p:txBody>
        </p:sp>
        <p:pic>
          <p:nvPicPr>
            <p:cNvPr id="8" name="Picture 7" descr="application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197" y="5080060"/>
              <a:ext cx="454729" cy="147218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447800" y="5178544"/>
              <a:ext cx="182880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Application</a:t>
              </a:r>
              <a:endParaRPr lang="en-US" dirty="0" smtClean="0">
                <a:latin typeface="MetaNormalLF-Roman" pitchFamily="34" charset="0"/>
              </a:endParaRPr>
            </a:p>
          </p:txBody>
        </p:sp>
        <p:pic>
          <p:nvPicPr>
            <p:cNvPr id="11" name="Picture 10" descr="virtual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596" y="5084068"/>
              <a:ext cx="826779" cy="147218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4419599" y="5178543"/>
              <a:ext cx="1779373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Virtualization</a:t>
              </a:r>
              <a:endParaRPr lang="en-US" dirty="0" smtClean="0">
                <a:latin typeface="MetaNormalLF-Roman" pitchFamily="34" charset="0"/>
              </a:endParaRPr>
            </a:p>
          </p:txBody>
        </p:sp>
        <p:pic>
          <p:nvPicPr>
            <p:cNvPr id="13" name="Picture 12" descr="storage.png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400" y="5084068"/>
              <a:ext cx="483149" cy="1472184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315200" y="5178544"/>
              <a:ext cx="1676400" cy="3416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eaLnBrk="0" hangingPunct="0">
                <a:lnSpc>
                  <a:spcPct val="90000"/>
                </a:lnSpc>
                <a:spcBef>
                  <a:spcPct val="20000"/>
                </a:spcBef>
                <a:buClr>
                  <a:srgbClr val="2C95DD"/>
                </a:buClr>
              </a:pPr>
              <a:r>
                <a:rPr lang="en-US" b="1" dirty="0" smtClean="0">
                  <a:solidFill>
                    <a:schemeClr val="tx2"/>
                  </a:solidFill>
                  <a:latin typeface="MetaNormalLF-Roman" pitchFamily="34" charset="0"/>
                </a:rPr>
                <a:t>Storage</a:t>
              </a:r>
              <a:endParaRPr lang="en-US" dirty="0" smtClean="0">
                <a:latin typeface="MetaNormalLF-Roman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478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383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graphic area on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1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990599"/>
            <a:ext cx="6096000" cy="3429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rgbClr val="717074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1"/>
          </p:nvPr>
        </p:nvSpPr>
        <p:spPr>
          <a:xfrm>
            <a:off x="381000" y="990600"/>
            <a:ext cx="2133600" cy="3429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8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68172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376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845820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681728" y="98755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056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4681728" y="98755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4681728" y="2770632"/>
            <a:ext cx="4160520" cy="164592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217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90600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336499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3246120" y="98755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4"/>
          <p:cNvSpPr>
            <a:spLocks noGrp="1"/>
          </p:cNvSpPr>
          <p:nvPr>
            <p:ph sz="quarter" idx="14"/>
          </p:nvPr>
        </p:nvSpPr>
        <p:spPr>
          <a:xfrm>
            <a:off x="3246120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3246120" y="336499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6"/>
          </p:nvPr>
        </p:nvSpPr>
        <p:spPr>
          <a:xfrm>
            <a:off x="6099048" y="98755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7"/>
          </p:nvPr>
        </p:nvSpPr>
        <p:spPr>
          <a:xfrm>
            <a:off x="6099048" y="2176272"/>
            <a:ext cx="2743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4"/>
          <p:cNvSpPr>
            <a:spLocks noGrp="1"/>
          </p:cNvSpPr>
          <p:nvPr>
            <p:ph sz="quarter" idx="18"/>
          </p:nvPr>
        </p:nvSpPr>
        <p:spPr>
          <a:xfrm>
            <a:off x="6099048" y="3364992"/>
            <a:ext cx="2743200" cy="109728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711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84048" y="990600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2176272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3364992"/>
            <a:ext cx="8458200" cy="105156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249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413" y="228600"/>
            <a:ext cx="8458200" cy="457200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90000"/>
              </a:lnSpc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79413" y="987552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1"/>
          </p:nvPr>
        </p:nvSpPr>
        <p:spPr>
          <a:xfrm>
            <a:off x="384048" y="1874520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2"/>
          </p:nvPr>
        </p:nvSpPr>
        <p:spPr>
          <a:xfrm>
            <a:off x="384048" y="2752344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3"/>
          </p:nvPr>
        </p:nvSpPr>
        <p:spPr>
          <a:xfrm>
            <a:off x="384048" y="3639312"/>
            <a:ext cx="8458200" cy="77724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2"/>
                </a:solidFill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2"/>
                </a:solidFill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2"/>
                </a:solidFill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2"/>
                </a:solidFill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9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MC logo white_300dpi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2997" y="1657351"/>
            <a:ext cx="4899905" cy="1581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9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/>
          <p:cNvSpPr>
            <a:spLocks noGrp="1"/>
          </p:cNvSpPr>
          <p:nvPr>
            <p:ph type="pic" idx="11"/>
          </p:nvPr>
        </p:nvSpPr>
        <p:spPr>
          <a:xfrm>
            <a:off x="0" y="2379"/>
            <a:ext cx="9144000" cy="49871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946" y="4114800"/>
            <a:ext cx="6944254" cy="413989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80000"/>
              </a:lnSpc>
              <a:defRPr sz="28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0946" y="4535865"/>
            <a:ext cx="6944254" cy="269994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16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7859395" y="4629149"/>
            <a:ext cx="593222" cy="514350"/>
            <a:chOff x="7618413" y="4303993"/>
            <a:chExt cx="762000" cy="660688"/>
          </a:xfrm>
        </p:grpSpPr>
        <p:sp>
          <p:nvSpPr>
            <p:cNvPr id="10" name="Rectangle 9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EMC logo white_300dpi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332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63996" y="919861"/>
            <a:ext cx="5175204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63996" y="2440781"/>
            <a:ext cx="5175204" cy="816769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>
                <a:solidFill>
                  <a:srgbClr val="BABCBE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1"/>
          </p:nvPr>
        </p:nvSpPr>
        <p:spPr>
          <a:xfrm>
            <a:off x="0" y="2380"/>
            <a:ext cx="3276600" cy="51411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3663996" y="3332938"/>
            <a:ext cx="5175204" cy="357957"/>
          </a:xfrm>
          <a:prstGeom prst="rect">
            <a:avLst/>
          </a:prstGeom>
        </p:spPr>
        <p:txBody>
          <a:bodyPr vert="horz" lIns="0" tIns="0" rIns="0" bIns="0"/>
          <a:lstStyle>
            <a:lvl1pPr marL="0" indent="0">
              <a:spcBef>
                <a:spcPts val="1200"/>
              </a:spcBef>
              <a:buClr>
                <a:schemeClr val="tx2"/>
              </a:buClr>
              <a:buNone/>
              <a:defRPr sz="1800">
                <a:solidFill>
                  <a:srgbClr val="BABCBE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rgbClr val="717074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rgbClr val="717074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rgbClr val="717074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rgbClr val="717074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318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919861"/>
            <a:ext cx="6096000" cy="119468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lnSpc>
                <a:spcPct val="90000"/>
              </a:lnSpc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2743200" y="2419350"/>
            <a:ext cx="6096000" cy="1905000"/>
          </a:xfrm>
          <a:prstGeom prst="rect">
            <a:avLst/>
          </a:prstGeom>
        </p:spPr>
        <p:txBody>
          <a:bodyPr vert="horz" lIns="0" tIns="0" rIns="0" bIns="0"/>
          <a:lstStyle>
            <a:lvl1pPr marL="228600" indent="-228600">
              <a:spcBef>
                <a:spcPts val="1200"/>
              </a:spcBef>
              <a:buClr>
                <a:schemeClr val="tx2"/>
              </a:buClr>
              <a:defRPr sz="2400">
                <a:solidFill>
                  <a:schemeClr val="bg1"/>
                </a:solidFill>
                <a:latin typeface="+mn-lt"/>
              </a:defRPr>
            </a:lvl1pPr>
            <a:lvl2pPr>
              <a:spcBef>
                <a:spcPts val="300"/>
              </a:spcBef>
              <a:buClr>
                <a:schemeClr val="tx2"/>
              </a:buClr>
              <a:defRPr sz="2000">
                <a:solidFill>
                  <a:schemeClr val="bg1"/>
                </a:solidFill>
                <a:latin typeface="+mn-lt"/>
              </a:defRPr>
            </a:lvl2pPr>
            <a:lvl3pPr marL="1084263" indent="-169863">
              <a:spcBef>
                <a:spcPts val="300"/>
              </a:spcBef>
              <a:buClr>
                <a:schemeClr val="tx2"/>
              </a:buClr>
              <a:defRPr sz="1600">
                <a:solidFill>
                  <a:schemeClr val="bg1"/>
                </a:solidFill>
                <a:latin typeface="+mn-lt"/>
              </a:defRPr>
            </a:lvl3pPr>
            <a:lvl4pPr marL="1430338" indent="-168275">
              <a:spcBef>
                <a:spcPts val="300"/>
              </a:spcBef>
              <a:buClr>
                <a:schemeClr val="tx2"/>
              </a:buClr>
              <a:defRPr sz="1200">
                <a:solidFill>
                  <a:schemeClr val="bg1"/>
                </a:solidFill>
                <a:latin typeface="+mn-lt"/>
              </a:defRPr>
            </a:lvl4pPr>
            <a:lvl5pPr marL="1770063" indent="-169863">
              <a:spcBef>
                <a:spcPts val="300"/>
              </a:spcBef>
              <a:buClr>
                <a:schemeClr val="tx2"/>
              </a:buClr>
              <a:buFont typeface="Arial"/>
              <a:buChar char="•"/>
              <a:defRPr sz="11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6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" Type="http://schemas.openxmlformats.org/officeDocument/2006/relationships/slideLayout" Target="../slideLayouts/slideLayout35.xml"/><Relationship Id="rId21" Type="http://schemas.openxmlformats.org/officeDocument/2006/relationships/slideLayout" Target="../slideLayouts/slideLayout53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/Relationships>
</file>

<file path=ppt/slideMasters/_rels/slideMaster3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slideLayout" Target="../slideLayouts/slideLayout82.xml"/><Relationship Id="rId26" Type="http://schemas.openxmlformats.org/officeDocument/2006/relationships/slideLayout" Target="../slideLayouts/slideLayout90.xml"/><Relationship Id="rId3" Type="http://schemas.openxmlformats.org/officeDocument/2006/relationships/slideLayout" Target="../slideLayouts/slideLayout67.xml"/><Relationship Id="rId21" Type="http://schemas.openxmlformats.org/officeDocument/2006/relationships/slideLayout" Target="../slideLayouts/slideLayout85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9.xml"/><Relationship Id="rId33" Type="http://schemas.openxmlformats.org/officeDocument/2006/relationships/theme" Target="../theme/theme3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84.xml"/><Relationship Id="rId29" Type="http://schemas.openxmlformats.org/officeDocument/2006/relationships/slideLayout" Target="../slideLayouts/slideLayout93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24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96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87.xml"/><Relationship Id="rId28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83.xml"/><Relationship Id="rId31" Type="http://schemas.openxmlformats.org/officeDocument/2006/relationships/slideLayout" Target="../slideLayouts/slideLayout95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Relationship Id="rId22" Type="http://schemas.openxmlformats.org/officeDocument/2006/relationships/slideLayout" Target="../slideLayouts/slideLayout86.xml"/><Relationship Id="rId27" Type="http://schemas.openxmlformats.org/officeDocument/2006/relationships/slideLayout" Target="../slideLayouts/slideLayout91.xml"/><Relationship Id="rId30" Type="http://schemas.openxmlformats.org/officeDocument/2006/relationships/slideLayout" Target="../slideLayouts/slideLayout94.xml"/></Relationships>
</file>

<file path=ppt/slideMasters/_rels/slideMaster4.xml.rels><?xml version="1.0" encoding="UTF-8" standalone="yes"?>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34" Type="http://schemas.openxmlformats.org/officeDocument/2006/relationships/image" Target="../media/image1.png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33" Type="http://schemas.openxmlformats.org/officeDocument/2006/relationships/theme" Target="../theme/theme4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32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31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Relationship Id="rId30" Type="http://schemas.openxmlformats.org/officeDocument/2006/relationships/slideLayout" Target="../slideLayouts/slideLayout1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859395" y="4629149"/>
            <a:ext cx="593222" cy="514350"/>
            <a:chOff x="7618413" y="4303993"/>
            <a:chExt cx="762000" cy="660688"/>
          </a:xfrm>
        </p:grpSpPr>
        <p:sp>
          <p:nvSpPr>
            <p:cNvPr id="9" name="Rectangle 8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EMC logo white_300dpi.png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 bwMode="gray">
          <a:xfrm>
            <a:off x="366714" y="5033041"/>
            <a:ext cx="216405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2014 EMC Corporation. All rights reserved.</a:t>
            </a:r>
          </a:p>
        </p:txBody>
      </p:sp>
      <p:sp>
        <p:nvSpPr>
          <p:cNvPr id="18" name="TextBox 17"/>
          <p:cNvSpPr txBox="1"/>
          <p:nvPr/>
        </p:nvSpPr>
        <p:spPr bwMode="gray">
          <a:xfrm>
            <a:off x="366714" y="5033041"/>
            <a:ext cx="216405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2014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873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  <p:sldLayoutId id="2147483766" r:id="rId22"/>
    <p:sldLayoutId id="2147483767" r:id="rId23"/>
    <p:sldLayoutId id="2147483794" r:id="rId24"/>
    <p:sldLayoutId id="2147483806" r:id="rId25"/>
    <p:sldLayoutId id="2147483798" r:id="rId26"/>
    <p:sldLayoutId id="2147483802" r:id="rId27"/>
    <p:sldLayoutId id="2147483816" r:id="rId28"/>
    <p:sldLayoutId id="2147483829" r:id="rId29"/>
    <p:sldLayoutId id="2147483833" r:id="rId30"/>
    <p:sldLayoutId id="2147483834" r:id="rId31"/>
    <p:sldLayoutId id="2147483768" r:id="rId3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859395" y="4629149"/>
            <a:ext cx="593222" cy="514350"/>
            <a:chOff x="7618413" y="4303993"/>
            <a:chExt cx="762000" cy="660688"/>
          </a:xfrm>
        </p:grpSpPr>
        <p:sp>
          <p:nvSpPr>
            <p:cNvPr id="9" name="Rectangle 8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 descr="EMC logo white_300dpi.png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587389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  <p:sldLayoutId id="2147483786" r:id="rId17"/>
    <p:sldLayoutId id="2147483787" r:id="rId18"/>
    <p:sldLayoutId id="2147483788" r:id="rId19"/>
    <p:sldLayoutId id="2147483789" r:id="rId20"/>
    <p:sldLayoutId id="2147483790" r:id="rId21"/>
    <p:sldLayoutId id="2147483791" r:id="rId22"/>
    <p:sldLayoutId id="2147483792" r:id="rId23"/>
    <p:sldLayoutId id="2147483835" r:id="rId24"/>
    <p:sldLayoutId id="2147483836" r:id="rId25"/>
    <p:sldLayoutId id="2147483837" r:id="rId26"/>
    <p:sldLayoutId id="2147483838" r:id="rId27"/>
    <p:sldLayoutId id="2147483839" r:id="rId28"/>
    <p:sldLayoutId id="2147483840" r:id="rId29"/>
    <p:sldLayoutId id="2147483841" r:id="rId30"/>
    <p:sldLayoutId id="2147483842" r:id="rId31"/>
    <p:sldLayoutId id="2147483793" r:id="rId3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859395" y="4629149"/>
            <a:ext cx="593222" cy="514350"/>
            <a:chOff x="7618413" y="4303993"/>
            <a:chExt cx="762000" cy="660688"/>
          </a:xfrm>
        </p:grpSpPr>
        <p:sp>
          <p:nvSpPr>
            <p:cNvPr id="13" name="Rectangle 12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EMC logo white_300dpi.png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8" name="TextBox 7"/>
          <p:cNvSpPr txBox="1"/>
          <p:nvPr/>
        </p:nvSpPr>
        <p:spPr bwMode="gray">
          <a:xfrm>
            <a:off x="366714" y="5033041"/>
            <a:ext cx="216405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2014 EMC Corporation. All rights reserved.</a:t>
            </a:r>
          </a:p>
        </p:txBody>
      </p:sp>
      <p:sp>
        <p:nvSpPr>
          <p:cNvPr id="9" name="TextBox 8"/>
          <p:cNvSpPr txBox="1"/>
          <p:nvPr/>
        </p:nvSpPr>
        <p:spPr bwMode="gray">
          <a:xfrm>
            <a:off x="366714" y="5033041"/>
            <a:ext cx="216405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2"/>
                </a:solidFill>
                <a:latin typeface="+mn-lt"/>
              </a:rPr>
              <a:t>© Copyright 2014 EMC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34775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15" r:id="rId15"/>
    <p:sldLayoutId id="2147483713" r:id="rId16"/>
    <p:sldLayoutId id="2147483714" r:id="rId17"/>
    <p:sldLayoutId id="2147483706" r:id="rId18"/>
    <p:sldLayoutId id="2147483716" r:id="rId19"/>
    <p:sldLayoutId id="2147483708" r:id="rId20"/>
    <p:sldLayoutId id="2147483718" r:id="rId21"/>
    <p:sldLayoutId id="2147483712" r:id="rId22"/>
    <p:sldLayoutId id="2147483717" r:id="rId23"/>
    <p:sldLayoutId id="2147483843" r:id="rId24"/>
    <p:sldLayoutId id="2147483844" r:id="rId25"/>
    <p:sldLayoutId id="2147483845" r:id="rId26"/>
    <p:sldLayoutId id="2147483846" r:id="rId27"/>
    <p:sldLayoutId id="2147483847" r:id="rId28"/>
    <p:sldLayoutId id="2147483848" r:id="rId29"/>
    <p:sldLayoutId id="2147483849" r:id="rId30"/>
    <p:sldLayoutId id="2147483850" r:id="rId31"/>
    <p:sldLayoutId id="2147483711" r:id="rId3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7859395" y="4629149"/>
            <a:ext cx="593222" cy="514350"/>
            <a:chOff x="7618413" y="4303993"/>
            <a:chExt cx="762000" cy="660688"/>
          </a:xfrm>
        </p:grpSpPr>
        <p:sp>
          <p:nvSpPr>
            <p:cNvPr id="13" name="Rectangle 12"/>
            <p:cNvSpPr/>
            <p:nvPr/>
          </p:nvSpPr>
          <p:spPr>
            <a:xfrm>
              <a:off x="7618413" y="4303993"/>
              <a:ext cx="762000" cy="660688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EMC logo white_300dpi.png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486" y="4429482"/>
              <a:ext cx="531651" cy="18490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8801100" y="5033041"/>
            <a:ext cx="28575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">
                <a:solidFill>
                  <a:schemeClr val="bg2"/>
                </a:solidFill>
              </a:defRPr>
            </a:lvl1pPr>
          </a:lstStyle>
          <a:p>
            <a:pPr lvl="0" algn="r"/>
            <a:fld id="{61F684CE-B7BB-4223-BA2B-B47808B845F1}" type="slidenum">
              <a:rPr lang="en-US" smtClean="0">
                <a:solidFill>
                  <a:schemeClr val="bg2"/>
                </a:solidFill>
              </a:rPr>
              <a:pPr lvl="0" algn="r"/>
              <a:t>‹#›</a:t>
            </a:fld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366714" y="5033041"/>
            <a:ext cx="1676741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600" dirty="0" smtClean="0">
                <a:solidFill>
                  <a:schemeClr val="bg2"/>
                </a:solidFill>
                <a:latin typeface="+mn-lt"/>
              </a:rPr>
              <a:t>EMC CONFIDENTIAL—INTERNAL USE ONLY</a:t>
            </a:r>
          </a:p>
        </p:txBody>
      </p:sp>
    </p:spTree>
    <p:extLst>
      <p:ext uri="{BB962C8B-B14F-4D97-AF65-F5344CB8AC3E}">
        <p14:creationId xmlns:p14="http://schemas.microsoft.com/office/powerpoint/2010/main" val="1372002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851" r:id="rId24"/>
    <p:sldLayoutId id="2147483852" r:id="rId25"/>
    <p:sldLayoutId id="2147483853" r:id="rId26"/>
    <p:sldLayoutId id="2147483854" r:id="rId27"/>
    <p:sldLayoutId id="2147483855" r:id="rId28"/>
    <p:sldLayoutId id="2147483856" r:id="rId29"/>
    <p:sldLayoutId id="2147483857" r:id="rId30"/>
    <p:sldLayoutId id="2147483858" r:id="rId31"/>
    <p:sldLayoutId id="2147483743" r:id="rId3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notesRel" Type="http://schemas.openxmlformats.org/officeDocument/2006/relationships/notesSlide" Target="../notesSlides/notesSlide1.xml" /> <Relationship Id="layoutRel" Type="http://schemas.openxmlformats.org/officeDocument/2006/relationships/slideLayout" Target="../slideLayouts/slideLayout24.xml" /></Relationships>
</file>

<file path=ppt/slides/_rels/slide10.xml.rels><?xml version="1.0" encoding="UTF-8" standalone="yes" ?><Relationships xmlns="http://schemas.openxmlformats.org/package/2006/relationships">  <Relationship Id="rIdchart16" Type="http://schemas.openxmlformats.org/officeDocument/2006/relationships/chart" Target="../charts/chart16.xml" />  <Relationship Id="rIdchart17" Type="http://schemas.openxmlformats.org/officeDocument/2006/relationships/chart" Target="../charts/chart17.xml" />  <Relationship Id="rIdchart18" Type="http://schemas.openxmlformats.org/officeDocument/2006/relationships/chart" Target="../charts/chart18.xml" /><Relationship Id="notesRel" Type="http://schemas.openxmlformats.org/officeDocument/2006/relationships/notesSlide" Target="../notesSlides/notesSlide10.xml" /> <Relationship Id="layoutRel" Type="http://schemas.openxmlformats.org/officeDocument/2006/relationships/slideLayout" Target="../slideLayouts/slideLayout30.xml" /></Relationships>
</file>

<file path=ppt/slides/_rels/slide11.xml.rels><?xml version="1.0" encoding="UTF-8" standalone="yes" ?><Relationships xmlns="http://schemas.openxmlformats.org/package/2006/relationships">  <Relationship Id="rIdchart19" Type="http://schemas.openxmlformats.org/officeDocument/2006/relationships/chart" Target="../charts/chart19.xml" />  <Relationship Id="rIdchart20" Type="http://schemas.openxmlformats.org/officeDocument/2006/relationships/chart" Target="../charts/chart20.xml" /><Relationship Id="notesRel" Type="http://schemas.openxmlformats.org/officeDocument/2006/relationships/notesSlide" Target="../notesSlides/notesSlide11.xml" /> <Relationship Id="layoutRel" Type="http://schemas.openxmlformats.org/officeDocument/2006/relationships/slideLayout" Target="../slideLayouts/slideLayout30.xml" /></Relationships>
</file>

<file path=ppt/slides/_rels/slide12.xml.rels><?xml version="1.0" encoding="UTF-8" standalone="yes" ?><Relationships xmlns="http://schemas.openxmlformats.org/package/2006/relationships">  <Relationship Id="rIdchart21" Type="http://schemas.openxmlformats.org/officeDocument/2006/relationships/chart" Target="../charts/chart21.xml" />  <Relationship Id="rIdchart22" Type="http://schemas.openxmlformats.org/officeDocument/2006/relationships/chart" Target="../charts/chart22.xml" /><Relationship Id="notesRel" Type="http://schemas.openxmlformats.org/officeDocument/2006/relationships/notesSlide" Target="../notesSlides/notesSlide12.xml" /> <Relationship Id="layoutRel" Type="http://schemas.openxmlformats.org/officeDocument/2006/relationships/slideLayout" Target="../slideLayouts/slideLayout30.xml" /></Relationships>
</file>

<file path=ppt/slides/_rels/slide13.xml.rels><?xml version="1.0" encoding="UTF-8" standalone="yes" ?><Relationships xmlns="http://schemas.openxmlformats.org/package/2006/relationships">  <Relationship Id="rIdchart23" Type="http://schemas.openxmlformats.org/officeDocument/2006/relationships/chart" Target="../charts/chart23.xml" />  <Relationship Id="rIdchart24" Type="http://schemas.openxmlformats.org/officeDocument/2006/relationships/chart" Target="../charts/chart24.xml" />  <Relationship Id="rIdchart25" Type="http://schemas.openxmlformats.org/officeDocument/2006/relationships/chart" Target="../charts/chart25.xml" /><Relationship Id="notesRel" Type="http://schemas.openxmlformats.org/officeDocument/2006/relationships/notesSlide" Target="../notesSlides/notesSlide13.xml" /> <Relationship Id="layoutRel" Type="http://schemas.openxmlformats.org/officeDocument/2006/relationships/slideLayout" Target="../slideLayouts/slideLayout30.xml" /></Relationships>
</file>

<file path=ppt/slides/_rels/slide14.xml.rels><?xml version="1.0" encoding="UTF-8" standalone="yes" ?><Relationships xmlns="http://schemas.openxmlformats.org/package/2006/relationships">  <Relationship Id="rIdchart26" Type="http://schemas.openxmlformats.org/officeDocument/2006/relationships/chart" Target="../charts/chart26.xml" />  <Relationship Id="rIdchart27" Type="http://schemas.openxmlformats.org/officeDocument/2006/relationships/chart" Target="../charts/chart27.xml" />  <Relationship Id="rIdchart28" Type="http://schemas.openxmlformats.org/officeDocument/2006/relationships/chart" Target="../charts/chart28.xml" /><Relationship Id="notesRel" Type="http://schemas.openxmlformats.org/officeDocument/2006/relationships/notesSlide" Target="../notesSlides/notesSlide14.xml" /> <Relationship Id="layoutRel" Type="http://schemas.openxmlformats.org/officeDocument/2006/relationships/slideLayout" Target="../slideLayouts/slideLayout30.xml" /></Relationships>
</file>

<file path=ppt/slides/_rels/slide15.xml.rels><?xml version="1.0" encoding="UTF-8" standalone="yes" ?><Relationships xmlns="http://schemas.openxmlformats.org/package/2006/relationships">  <Relationship Id="rIdchart29" Type="http://schemas.openxmlformats.org/officeDocument/2006/relationships/chart" Target="../charts/chart29.xml" />  <Relationship Id="rIdchart30" Type="http://schemas.openxmlformats.org/officeDocument/2006/relationships/chart" Target="../charts/chart30.xml" /><Relationship Id="notesRel" Type="http://schemas.openxmlformats.org/officeDocument/2006/relationships/notesSlide" Target="../notesSlides/notesSlide15.xml" /> <Relationship Id="layoutRel" Type="http://schemas.openxmlformats.org/officeDocument/2006/relationships/slideLayout" Target="../slideLayouts/slideLayout30.xml" /></Relationships>
</file>

<file path=ppt/slides/_rels/slide16.xml.rels><?xml version="1.0" encoding="UTF-8" standalone="yes" ?><Relationships xmlns="http://schemas.openxmlformats.org/package/2006/relationships">  <Relationship Id="rIdchart31" Type="http://schemas.openxmlformats.org/officeDocument/2006/relationships/chart" Target="../charts/chart31.xml" />  <Relationship Id="rIdchart32" Type="http://schemas.openxmlformats.org/officeDocument/2006/relationships/chart" Target="../charts/chart32.xml" /><Relationship Id="notesRel" Type="http://schemas.openxmlformats.org/officeDocument/2006/relationships/notesSlide" Target="../notesSlides/notesSlide16.xml" /> <Relationship Id="layoutRel" Type="http://schemas.openxmlformats.org/officeDocument/2006/relationships/slideLayout" Target="../slideLayouts/slideLayout30.xml" /></Relationships>
</file>

<file path=ppt/slides/_rels/slide17.xml.rels><?xml version="1.0" encoding="UTF-8" standalone="yes" ?><Relationships xmlns="http://schemas.openxmlformats.org/package/2006/relationships">  <Relationship Id="rIdchart33" Type="http://schemas.openxmlformats.org/officeDocument/2006/relationships/chart" Target="../charts/chart33.xml" />  <Relationship Id="rIdchart34" Type="http://schemas.openxmlformats.org/officeDocument/2006/relationships/chart" Target="../charts/chart34.xml" />  <Relationship Id="rIdchart35" Type="http://schemas.openxmlformats.org/officeDocument/2006/relationships/chart" Target="../charts/chart35.xml" /><Relationship Id="notesRel" Type="http://schemas.openxmlformats.org/officeDocument/2006/relationships/notesSlide" Target="../notesSlides/notesSlide17.xml" /> <Relationship Id="layoutRel" Type="http://schemas.openxmlformats.org/officeDocument/2006/relationships/slideLayout" Target="../slideLayouts/slideLayout30.xml" /></Relationships>
</file>

<file path=ppt/slides/_rels/slide18.xml.rels><?xml version="1.0" encoding="UTF-8" standalone="yes" ?><Relationships xmlns="http://schemas.openxmlformats.org/package/2006/relationships">  <Relationship Id="rIdchart36" Type="http://schemas.openxmlformats.org/officeDocument/2006/relationships/chart" Target="../charts/chart36.xml" />  <Relationship Id="rIdchart37" Type="http://schemas.openxmlformats.org/officeDocument/2006/relationships/chart" Target="../charts/chart37.xml" />  <Relationship Id="rIdchart38" Type="http://schemas.openxmlformats.org/officeDocument/2006/relationships/chart" Target="../charts/chart38.xml" /><Relationship Id="notesRel" Type="http://schemas.openxmlformats.org/officeDocument/2006/relationships/notesSlide" Target="../notesSlides/notesSlide18.xml" /> <Relationship Id="layoutRel" Type="http://schemas.openxmlformats.org/officeDocument/2006/relationships/slideLayout" Target="../slideLayouts/slideLayout30.xml" /></Relationships>
</file>

<file path=ppt/slides/_rels/slide19.xml.rels><?xml version="1.0" encoding="UTF-8" standalone="yes" ?><Relationships xmlns="http://schemas.openxmlformats.org/package/2006/relationships">  <Relationship Id="rIdchart39" Type="http://schemas.openxmlformats.org/officeDocument/2006/relationships/chart" Target="../charts/chart39.xml" />  <Relationship Id="rIdchart40" Type="http://schemas.openxmlformats.org/officeDocument/2006/relationships/chart" Target="../charts/chart40.xml" /><Relationship Id="notesRel" Type="http://schemas.openxmlformats.org/officeDocument/2006/relationships/notesSlide" Target="../notesSlides/notesSlide19.xml" /> <Relationship Id="layoutRel" Type="http://schemas.openxmlformats.org/officeDocument/2006/relationships/slideLayout" Target="../slideLayouts/slideLayout30.xml" /></Relationships>
</file>

<file path=ppt/slides/_rels/slide2.xml.rels><?xml version="1.0" encoding="UTF-8" standalone="yes" ?><Relationships xmlns="http://schemas.openxmlformats.org/package/2006/relationships"><Relationship Id="notesRel" Type="http://schemas.openxmlformats.org/officeDocument/2006/relationships/notesSlide" Target="../notesSlides/notesSlide2.xml" /> <Relationship Id="layoutRel" Type="http://schemas.openxmlformats.org/officeDocument/2006/relationships/slideLayout" Target="../slideLayouts/slideLayout5.xml" /></Relationships>
</file>

<file path=ppt/slides/_rels/slide20.xml.rels><?xml version="1.0" encoding="UTF-8" standalone="yes" ?><Relationships xmlns="http://schemas.openxmlformats.org/package/2006/relationships">  <Relationship Id="rIdchart41" Type="http://schemas.openxmlformats.org/officeDocument/2006/relationships/chart" Target="../charts/chart41.xml" />  <Relationship Id="rIdchart42" Type="http://schemas.openxmlformats.org/officeDocument/2006/relationships/chart" Target="../charts/chart42.xml" /><Relationship Id="notesRel" Type="http://schemas.openxmlformats.org/officeDocument/2006/relationships/notesSlide" Target="../notesSlides/notesSlide20.xml" /> <Relationship Id="layoutRel" Type="http://schemas.openxmlformats.org/officeDocument/2006/relationships/slideLayout" Target="../slideLayouts/slideLayout30.xml" /></Relationships>
</file>

<file path=ppt/slides/_rels/slide21.xml.rels><?xml version="1.0" encoding="UTF-8" standalone="yes" ?><Relationships xmlns="http://schemas.openxmlformats.org/package/2006/relationships">  <Relationship Id="rIdchart43" Type="http://schemas.openxmlformats.org/officeDocument/2006/relationships/chart" Target="../charts/chart43.xml" />  <Relationship Id="rIdchart44" Type="http://schemas.openxmlformats.org/officeDocument/2006/relationships/chart" Target="../charts/chart44.xml" />  <Relationship Id="rIdchart45" Type="http://schemas.openxmlformats.org/officeDocument/2006/relationships/chart" Target="../charts/chart45.xml" /><Relationship Id="notesRel" Type="http://schemas.openxmlformats.org/officeDocument/2006/relationships/notesSlide" Target="../notesSlides/notesSlide21.xml" /> <Relationship Id="layoutRel" Type="http://schemas.openxmlformats.org/officeDocument/2006/relationships/slideLayout" Target="../slideLayouts/slideLayout30.xml" /></Relationships>
</file>

<file path=ppt/slides/_rels/slide22.xml.rels><?xml version="1.0" encoding="UTF-8" standalone="yes" ?><Relationships xmlns="http://schemas.openxmlformats.org/package/2006/relationships">  <Relationship Id="rIdchart46" Type="http://schemas.openxmlformats.org/officeDocument/2006/relationships/chart" Target="../charts/chart46.xml" />  <Relationship Id="rIdchart47" Type="http://schemas.openxmlformats.org/officeDocument/2006/relationships/chart" Target="../charts/chart47.xml" />  <Relationship Id="rIdchart48" Type="http://schemas.openxmlformats.org/officeDocument/2006/relationships/chart" Target="../charts/chart48.xml" /><Relationship Id="notesRel" Type="http://schemas.openxmlformats.org/officeDocument/2006/relationships/notesSlide" Target="../notesSlides/notesSlide22.xml" /> <Relationship Id="layoutRel" Type="http://schemas.openxmlformats.org/officeDocument/2006/relationships/slideLayout" Target="../slideLayouts/slideLayout30.xml" /></Relationships>
</file>

<file path=ppt/slides/_rels/slide23.xml.rels><?xml version="1.0" encoding="UTF-8" standalone="yes" ?><Relationships xmlns="http://schemas.openxmlformats.org/package/2006/relationships">  <Relationship Id="rIdchart49" Type="http://schemas.openxmlformats.org/officeDocument/2006/relationships/chart" Target="../charts/chart49.xml" />  <Relationship Id="rIdchart50" Type="http://schemas.openxmlformats.org/officeDocument/2006/relationships/chart" Target="../charts/chart50.xml" /><Relationship Id="notesRel" Type="http://schemas.openxmlformats.org/officeDocument/2006/relationships/notesSlide" Target="../notesSlides/notesSlide23.xml" /> <Relationship Id="layoutRel" Type="http://schemas.openxmlformats.org/officeDocument/2006/relationships/slideLayout" Target="../slideLayouts/slideLayout30.xml" /></Relationships>
</file>

<file path=ppt/slides/_rels/slide24.xml.rels><?xml version="1.0" encoding="UTF-8" standalone="yes" ?><Relationships xmlns="http://schemas.openxmlformats.org/package/2006/relationships">  <Relationship Id="rIdchart51" Type="http://schemas.openxmlformats.org/officeDocument/2006/relationships/chart" Target="../charts/chart51.xml" />  <Relationship Id="rIdchart52" Type="http://schemas.openxmlformats.org/officeDocument/2006/relationships/chart" Target="../charts/chart52.xml" /><Relationship Id="notesRel" Type="http://schemas.openxmlformats.org/officeDocument/2006/relationships/notesSlide" Target="../notesSlides/notesSlide24.xml" /> <Relationship Id="layoutRel" Type="http://schemas.openxmlformats.org/officeDocument/2006/relationships/slideLayout" Target="../slideLayouts/slideLayout30.xml" /></Relationships>
</file>

<file path=ppt/slides/_rels/slide25.xml.rels><?xml version="1.0" encoding="UTF-8" standalone="yes" ?><Relationships xmlns="http://schemas.openxmlformats.org/package/2006/relationships">  <Relationship Id="rIdchart53" Type="http://schemas.openxmlformats.org/officeDocument/2006/relationships/chart" Target="../charts/chart53.xml" />  <Relationship Id="rIdchart54" Type="http://schemas.openxmlformats.org/officeDocument/2006/relationships/chart" Target="../charts/chart54.xml" />  <Relationship Id="rIdchart55" Type="http://schemas.openxmlformats.org/officeDocument/2006/relationships/chart" Target="../charts/chart55.xml" /><Relationship Id="notesRel" Type="http://schemas.openxmlformats.org/officeDocument/2006/relationships/notesSlide" Target="../notesSlides/notesSlide25.xml" /> <Relationship Id="layoutRel" Type="http://schemas.openxmlformats.org/officeDocument/2006/relationships/slideLayout" Target="../slideLayouts/slideLayout30.xml" /></Relationships>
</file>

<file path=ppt/slides/_rels/slide26.xml.rels><?xml version="1.0" encoding="UTF-8" standalone="yes" ?><Relationships xmlns="http://schemas.openxmlformats.org/package/2006/relationships">  <Relationship Id="rIdchart56" Type="http://schemas.openxmlformats.org/officeDocument/2006/relationships/chart" Target="../charts/chart56.xml" />  <Relationship Id="rIdchart57" Type="http://schemas.openxmlformats.org/officeDocument/2006/relationships/chart" Target="../charts/chart57.xml" />  <Relationship Id="rIdchart58" Type="http://schemas.openxmlformats.org/officeDocument/2006/relationships/chart" Target="../charts/chart58.xml" /><Relationship Id="notesRel" Type="http://schemas.openxmlformats.org/officeDocument/2006/relationships/notesSlide" Target="../notesSlides/notesSlide26.xml" /> <Relationship Id="layoutRel" Type="http://schemas.openxmlformats.org/officeDocument/2006/relationships/slideLayout" Target="../slideLayouts/slideLayout30.xml" /></Relationships>
</file>

<file path=ppt/slides/_rels/slide27.xml.rels><?xml version="1.0" encoding="UTF-8" standalone="yes" ?><Relationships xmlns="http://schemas.openxmlformats.org/package/2006/relationships">  <Relationship Id="rIdchart59" Type="http://schemas.openxmlformats.org/officeDocument/2006/relationships/chart" Target="../charts/chart59.xml" />  <Relationship Id="rIdchart60" Type="http://schemas.openxmlformats.org/officeDocument/2006/relationships/chart" Target="../charts/chart60.xml" /><Relationship Id="notesRel" Type="http://schemas.openxmlformats.org/officeDocument/2006/relationships/notesSlide" Target="../notesSlides/notesSlide27.xml" /> <Relationship Id="layoutRel" Type="http://schemas.openxmlformats.org/officeDocument/2006/relationships/slideLayout" Target="../slideLayouts/slideLayout30.xml" /></Relationships>
</file>

<file path=ppt/slides/_rels/slide28.xml.rels><?xml version="1.0" encoding="UTF-8" standalone="yes" ?><Relationships xmlns="http://schemas.openxmlformats.org/package/2006/relationships">  <Relationship Id="rIdchart61" Type="http://schemas.openxmlformats.org/officeDocument/2006/relationships/chart" Target="../charts/chart61.xml" />  <Relationship Id="rIdchart62" Type="http://schemas.openxmlformats.org/officeDocument/2006/relationships/chart" Target="../charts/chart62.xml" /><Relationship Id="notesRel" Type="http://schemas.openxmlformats.org/officeDocument/2006/relationships/notesSlide" Target="../notesSlides/notesSlide28.xml" /> <Relationship Id="layoutRel" Type="http://schemas.openxmlformats.org/officeDocument/2006/relationships/slideLayout" Target="../slideLayouts/slideLayout30.xml" /></Relationships>
</file>

<file path=ppt/slides/_rels/slide29.xml.rels><?xml version="1.0" encoding="UTF-8" standalone="yes" ?><Relationships xmlns="http://schemas.openxmlformats.org/package/2006/relationships">  <Relationship Id="rIdchart63" Type="http://schemas.openxmlformats.org/officeDocument/2006/relationships/chart" Target="../charts/chart63.xml" />  <Relationship Id="rIdchart64" Type="http://schemas.openxmlformats.org/officeDocument/2006/relationships/chart" Target="../charts/chart64.xml" />  <Relationship Id="rIdchart65" Type="http://schemas.openxmlformats.org/officeDocument/2006/relationships/chart" Target="../charts/chart65.xml" /><Relationship Id="notesRel" Type="http://schemas.openxmlformats.org/officeDocument/2006/relationships/notesSlide" Target="../notesSlides/notesSlide29.xml" /> <Relationship Id="layoutRel" Type="http://schemas.openxmlformats.org/officeDocument/2006/relationships/slideLayout" Target="../slideLayouts/slideLayout30.xml" /></Relationships>
</file>

<file path=ppt/slides/_rels/slide3.xml.rels><?xml version="1.0" encoding="UTF-8" standalone="yes" ?><Relationships xmlns="http://schemas.openxmlformats.org/package/2006/relationships">  <Relationship Id="rIdchart1" Type="http://schemas.openxmlformats.org/officeDocument/2006/relationships/chart" Target="../charts/chart1.xml" /><Relationship Id="notesRel" Type="http://schemas.openxmlformats.org/officeDocument/2006/relationships/notesSlide" Target="../notesSlides/notesSlide3.xml" /> <Relationship Id="layoutRel" Type="http://schemas.openxmlformats.org/officeDocument/2006/relationships/slideLayout" Target="../slideLayouts/slideLayout30.xml" /></Relationships>
</file>

<file path=ppt/slides/_rels/slide30.xml.rels><?xml version="1.0" encoding="UTF-8" standalone="yes" ?><Relationships xmlns="http://schemas.openxmlformats.org/package/2006/relationships">  <Relationship Id="rIdchart66" Type="http://schemas.openxmlformats.org/officeDocument/2006/relationships/chart" Target="../charts/chart66.xml" />  <Relationship Id="rIdchart67" Type="http://schemas.openxmlformats.org/officeDocument/2006/relationships/chart" Target="../charts/chart67.xml" />  <Relationship Id="rIdchart68" Type="http://schemas.openxmlformats.org/officeDocument/2006/relationships/chart" Target="../charts/chart68.xml" /><Relationship Id="notesRel" Type="http://schemas.openxmlformats.org/officeDocument/2006/relationships/notesSlide" Target="../notesSlides/notesSlide30.xml" /> <Relationship Id="layoutRel" Type="http://schemas.openxmlformats.org/officeDocument/2006/relationships/slideLayout" Target="../slideLayouts/slideLayout30.xml" /></Relationships>
</file>

<file path=ppt/slides/_rels/slide31.xml.rels><?xml version="1.0" encoding="UTF-8" standalone="yes" ?><Relationships xmlns="http://schemas.openxmlformats.org/package/2006/relationships">  <Relationship Id="rIdchart69" Type="http://schemas.openxmlformats.org/officeDocument/2006/relationships/chart" Target="../charts/chart69.xml" />  <Relationship Id="rIdchart70" Type="http://schemas.openxmlformats.org/officeDocument/2006/relationships/chart" Target="../charts/chart70.xml" /><Relationship Id="notesRel" Type="http://schemas.openxmlformats.org/officeDocument/2006/relationships/notesSlide" Target="../notesSlides/notesSlide31.xml" /> <Relationship Id="layoutRel" Type="http://schemas.openxmlformats.org/officeDocument/2006/relationships/slideLayout" Target="../slideLayouts/slideLayout30.xml" /></Relationships>
</file>

<file path=ppt/slides/_rels/slide32.xml.rels><?xml version="1.0" encoding="UTF-8" standalone="yes" ?><Relationships xmlns="http://schemas.openxmlformats.org/package/2006/relationships">  <Relationship Id="rIdchart71" Type="http://schemas.openxmlformats.org/officeDocument/2006/relationships/chart" Target="../charts/chart71.xml" />  <Relationship Id="rIdchart72" Type="http://schemas.openxmlformats.org/officeDocument/2006/relationships/chart" Target="../charts/chart72.xml" /><Relationship Id="notesRel" Type="http://schemas.openxmlformats.org/officeDocument/2006/relationships/notesSlide" Target="../notesSlides/notesSlide32.xml" /> <Relationship Id="layoutRel" Type="http://schemas.openxmlformats.org/officeDocument/2006/relationships/slideLayout" Target="../slideLayouts/slideLayout30.xml" /></Relationships>
</file>

<file path=ppt/slides/_rels/slide33.xml.rels><?xml version="1.0" encoding="UTF-8" standalone="yes" ?><Relationships xmlns="http://schemas.openxmlformats.org/package/2006/relationships">  <Relationship Id="rIdchart73" Type="http://schemas.openxmlformats.org/officeDocument/2006/relationships/chart" Target="../charts/chart73.xml" />  <Relationship Id="rIdchart74" Type="http://schemas.openxmlformats.org/officeDocument/2006/relationships/chart" Target="../charts/chart74.xml" />  <Relationship Id="rIdchart75" Type="http://schemas.openxmlformats.org/officeDocument/2006/relationships/chart" Target="../charts/chart75.xml" /><Relationship Id="notesRel" Type="http://schemas.openxmlformats.org/officeDocument/2006/relationships/notesSlide" Target="../notesSlides/notesSlide33.xml" /> <Relationship Id="layoutRel" Type="http://schemas.openxmlformats.org/officeDocument/2006/relationships/slideLayout" Target="../slideLayouts/slideLayout30.xml" /></Relationships>
</file>

<file path=ppt/slides/_rels/slide34.xml.rels><?xml version="1.0" encoding="UTF-8" standalone="yes" ?><Relationships xmlns="http://schemas.openxmlformats.org/package/2006/relationships">  <Relationship Id="rIdchart76" Type="http://schemas.openxmlformats.org/officeDocument/2006/relationships/chart" Target="../charts/chart76.xml" />  <Relationship Id="rIdchart77" Type="http://schemas.openxmlformats.org/officeDocument/2006/relationships/chart" Target="../charts/chart77.xml" />  <Relationship Id="rIdchart78" Type="http://schemas.openxmlformats.org/officeDocument/2006/relationships/chart" Target="../charts/chart78.xml" /><Relationship Id="notesRel" Type="http://schemas.openxmlformats.org/officeDocument/2006/relationships/notesSlide" Target="../notesSlides/notesSlide34.xml" /> <Relationship Id="layoutRel" Type="http://schemas.openxmlformats.org/officeDocument/2006/relationships/slideLayout" Target="../slideLayouts/slideLayout30.xml" /></Relationships>
</file>

<file path=ppt/slides/_rels/slide35.xml.rels><?xml version="1.0" encoding="UTF-8" standalone="yes" ?><Relationships xmlns="http://schemas.openxmlformats.org/package/2006/relationships">  <Relationship Id="rIdchart79" Type="http://schemas.openxmlformats.org/officeDocument/2006/relationships/chart" Target="../charts/chart79.xml" />  <Relationship Id="rIdchart80" Type="http://schemas.openxmlformats.org/officeDocument/2006/relationships/chart" Target="../charts/chart80.xml" /><Relationship Id="notesRel" Type="http://schemas.openxmlformats.org/officeDocument/2006/relationships/notesSlide" Target="../notesSlides/notesSlide35.xml" /> <Relationship Id="layoutRel" Type="http://schemas.openxmlformats.org/officeDocument/2006/relationships/slideLayout" Target="../slideLayouts/slideLayout30.xml" /></Relationships>
</file>

<file path=ppt/slides/_rels/slide36.xml.rels><?xml version="1.0" encoding="UTF-8" standalone="yes" ?><Relationships xmlns="http://schemas.openxmlformats.org/package/2006/relationships">  <Relationship Id="rIdchart81" Type="http://schemas.openxmlformats.org/officeDocument/2006/relationships/chart" Target="../charts/chart81.xml" />  <Relationship Id="rIdchart82" Type="http://schemas.openxmlformats.org/officeDocument/2006/relationships/chart" Target="../charts/chart82.xml" /><Relationship Id="notesRel" Type="http://schemas.openxmlformats.org/officeDocument/2006/relationships/notesSlide" Target="../notesSlides/notesSlide36.xml" /> <Relationship Id="layoutRel" Type="http://schemas.openxmlformats.org/officeDocument/2006/relationships/slideLayout" Target="../slideLayouts/slideLayout30.xml" /></Relationships>
</file>

<file path=ppt/slides/_rels/slide37.xml.rels><?xml version="1.0" encoding="UTF-8" standalone="yes" ?><Relationships xmlns="http://schemas.openxmlformats.org/package/2006/relationships">  <Relationship Id="rIdchart83" Type="http://schemas.openxmlformats.org/officeDocument/2006/relationships/chart" Target="../charts/chart83.xml" />  <Relationship Id="rIdchart84" Type="http://schemas.openxmlformats.org/officeDocument/2006/relationships/chart" Target="../charts/chart84.xml" />  <Relationship Id="rIdchart85" Type="http://schemas.openxmlformats.org/officeDocument/2006/relationships/chart" Target="../charts/chart85.xml" /><Relationship Id="notesRel" Type="http://schemas.openxmlformats.org/officeDocument/2006/relationships/notesSlide" Target="../notesSlides/notesSlide37.xml" /> <Relationship Id="layoutRel" Type="http://schemas.openxmlformats.org/officeDocument/2006/relationships/slideLayout" Target="../slideLayouts/slideLayout30.xml" /></Relationships>
</file>

<file path=ppt/slides/_rels/slide38.xml.rels><?xml version="1.0" encoding="UTF-8" standalone="yes" ?><Relationships xmlns="http://schemas.openxmlformats.org/package/2006/relationships">  <Relationship Id="rIdchart86" Type="http://schemas.openxmlformats.org/officeDocument/2006/relationships/chart" Target="../charts/chart86.xml" />  <Relationship Id="rIdchart87" Type="http://schemas.openxmlformats.org/officeDocument/2006/relationships/chart" Target="../charts/chart87.xml" />  <Relationship Id="rIdchart88" Type="http://schemas.openxmlformats.org/officeDocument/2006/relationships/chart" Target="../charts/chart88.xml" /><Relationship Id="notesRel" Type="http://schemas.openxmlformats.org/officeDocument/2006/relationships/notesSlide" Target="../notesSlides/notesSlide38.xml" /> <Relationship Id="layoutRel" Type="http://schemas.openxmlformats.org/officeDocument/2006/relationships/slideLayout" Target="../slideLayouts/slideLayout30.xml" /></Relationships>
</file>

<file path=ppt/slides/_rels/slide39.xml.rels><?xml version="1.0" encoding="UTF-8" standalone="yes" ?><Relationships xmlns="http://schemas.openxmlformats.org/package/2006/relationships">  <Relationship Id="rIdchart89" Type="http://schemas.openxmlformats.org/officeDocument/2006/relationships/chart" Target="../charts/chart89.xml" />  <Relationship Id="rIdchart90" Type="http://schemas.openxmlformats.org/officeDocument/2006/relationships/chart" Target="../charts/chart90.xml" /><Relationship Id="notesRel" Type="http://schemas.openxmlformats.org/officeDocument/2006/relationships/notesSlide" Target="../notesSlides/notesSlide39.xml" /> <Relationship Id="layoutRel" Type="http://schemas.openxmlformats.org/officeDocument/2006/relationships/slideLayout" Target="../slideLayouts/slideLayout30.xml" /></Relationships>
</file>

<file path=ppt/slides/_rels/slide4.xml.rels><?xml version="1.0" encoding="UTF-8" standalone="yes" ?><Relationships xmlns="http://schemas.openxmlformats.org/package/2006/relationships">  <Relationship Id="rIdchart2" Type="http://schemas.openxmlformats.org/officeDocument/2006/relationships/chart" Target="../charts/chart2.xml" />  <Relationship Id="rIdchart3" Type="http://schemas.openxmlformats.org/officeDocument/2006/relationships/chart" Target="../charts/chart3.xml" />  <Relationship Id="rIdchart4" Type="http://schemas.openxmlformats.org/officeDocument/2006/relationships/chart" Target="../charts/chart4.xml" /><Relationship Id="notesRel" Type="http://schemas.openxmlformats.org/officeDocument/2006/relationships/notesSlide" Target="../notesSlides/notesSlide4.xml" /> <Relationship Id="layoutRel" Type="http://schemas.openxmlformats.org/officeDocument/2006/relationships/slideLayout" Target="../slideLayouts/slideLayout30.xml" /></Relationships>
</file>

<file path=ppt/slides/_rels/slide40.xml.rels><?xml version="1.0" encoding="UTF-8" standalone="yes" ?><Relationships xmlns="http://schemas.openxmlformats.org/package/2006/relationships">  <Relationship Id="rIdchart91" Type="http://schemas.openxmlformats.org/officeDocument/2006/relationships/chart" Target="../charts/chart91.xml" />  <Relationship Id="rIdchart92" Type="http://schemas.openxmlformats.org/officeDocument/2006/relationships/chart" Target="../charts/chart92.xml" /><Relationship Id="notesRel" Type="http://schemas.openxmlformats.org/officeDocument/2006/relationships/notesSlide" Target="../notesSlides/notesSlide40.xml" /> <Relationship Id="layoutRel" Type="http://schemas.openxmlformats.org/officeDocument/2006/relationships/slideLayout" Target="../slideLayouts/slideLayout30.xml" /></Relationships>
</file>

<file path=ppt/slides/_rels/slide41.xml.rels><?xml version="1.0" encoding="UTF-8" standalone="yes" ?><Relationships xmlns="http://schemas.openxmlformats.org/package/2006/relationships">  <Relationship Id="rIdchart93" Type="http://schemas.openxmlformats.org/officeDocument/2006/relationships/chart" Target="../charts/chart93.xml" />  <Relationship Id="rIdchart94" Type="http://schemas.openxmlformats.org/officeDocument/2006/relationships/chart" Target="../charts/chart94.xml" />  <Relationship Id="rIdchart95" Type="http://schemas.openxmlformats.org/officeDocument/2006/relationships/chart" Target="../charts/chart95.xml" /><Relationship Id="notesRel" Type="http://schemas.openxmlformats.org/officeDocument/2006/relationships/notesSlide" Target="../notesSlides/notesSlide41.xml" /> <Relationship Id="layoutRel" Type="http://schemas.openxmlformats.org/officeDocument/2006/relationships/slideLayout" Target="../slideLayouts/slideLayout30.xml" /></Relationships>
</file>

<file path=ppt/slides/_rels/slide42.xml.rels><?xml version="1.0" encoding="UTF-8" standalone="yes" ?><Relationships xmlns="http://schemas.openxmlformats.org/package/2006/relationships">  <Relationship Id="rIdchart96" Type="http://schemas.openxmlformats.org/officeDocument/2006/relationships/chart" Target="../charts/chart96.xml" />  <Relationship Id="rIdchart97" Type="http://schemas.openxmlformats.org/officeDocument/2006/relationships/chart" Target="../charts/chart97.xml" />  <Relationship Id="rIdchart98" Type="http://schemas.openxmlformats.org/officeDocument/2006/relationships/chart" Target="../charts/chart98.xml" /><Relationship Id="notesRel" Type="http://schemas.openxmlformats.org/officeDocument/2006/relationships/notesSlide" Target="../notesSlides/notesSlide42.xml" /> <Relationship Id="layoutRel" Type="http://schemas.openxmlformats.org/officeDocument/2006/relationships/slideLayout" Target="../slideLayouts/slideLayout30.xml" /></Relationships>
</file>

<file path=ppt/slides/_rels/slide43.xml.rels><?xml version="1.0" encoding="UTF-8" standalone="yes" ?><Relationships xmlns="http://schemas.openxmlformats.org/package/2006/relationships">  <Relationship Id="rIdchart99" Type="http://schemas.openxmlformats.org/officeDocument/2006/relationships/chart" Target="../charts/chart99.xml" />  <Relationship Id="rIdchart100" Type="http://schemas.openxmlformats.org/officeDocument/2006/relationships/chart" Target="../charts/chart100.xml" /><Relationship Id="notesRel" Type="http://schemas.openxmlformats.org/officeDocument/2006/relationships/notesSlide" Target="../notesSlides/notesSlide43.xml" /> <Relationship Id="layoutRel" Type="http://schemas.openxmlformats.org/officeDocument/2006/relationships/slideLayout" Target="../slideLayouts/slideLayout30.xml" /></Relationships>
</file>

<file path=ppt/slides/_rels/slide44.xml.rels><?xml version="1.0" encoding="UTF-8" standalone="yes" ?><Relationships xmlns="http://schemas.openxmlformats.org/package/2006/relationships">  <Relationship Id="rIdchart101" Type="http://schemas.openxmlformats.org/officeDocument/2006/relationships/chart" Target="../charts/chart101.xml" />  <Relationship Id="rIdchart102" Type="http://schemas.openxmlformats.org/officeDocument/2006/relationships/chart" Target="../charts/chart102.xml" /><Relationship Id="notesRel" Type="http://schemas.openxmlformats.org/officeDocument/2006/relationships/notesSlide" Target="../notesSlides/notesSlide44.xml" /> <Relationship Id="layoutRel" Type="http://schemas.openxmlformats.org/officeDocument/2006/relationships/slideLayout" Target="../slideLayouts/slideLayout30.xml" /></Relationships>
</file>

<file path=ppt/slides/_rels/slide45.xml.rels><?xml version="1.0" encoding="UTF-8" standalone="yes" ?><Relationships xmlns="http://schemas.openxmlformats.org/package/2006/relationships">  <Relationship Id="rIdchart103" Type="http://schemas.openxmlformats.org/officeDocument/2006/relationships/chart" Target="../charts/chart103.xml" />  <Relationship Id="rIdchart104" Type="http://schemas.openxmlformats.org/officeDocument/2006/relationships/chart" Target="../charts/chart104.xml" />  <Relationship Id="rIdchart105" Type="http://schemas.openxmlformats.org/officeDocument/2006/relationships/chart" Target="../charts/chart105.xml" /><Relationship Id="notesRel" Type="http://schemas.openxmlformats.org/officeDocument/2006/relationships/notesSlide" Target="../notesSlides/notesSlide45.xml" /> <Relationship Id="layoutRel" Type="http://schemas.openxmlformats.org/officeDocument/2006/relationships/slideLayout" Target="../slideLayouts/slideLayout30.xml" /></Relationships>
</file>

<file path=ppt/slides/_rels/slide46.xml.rels><?xml version="1.0" encoding="UTF-8" standalone="yes" ?><Relationships xmlns="http://schemas.openxmlformats.org/package/2006/relationships">  <Relationship Id="rIdchart106" Type="http://schemas.openxmlformats.org/officeDocument/2006/relationships/chart" Target="../charts/chart106.xml" />  <Relationship Id="rIdchart107" Type="http://schemas.openxmlformats.org/officeDocument/2006/relationships/chart" Target="../charts/chart107.xml" />  <Relationship Id="rIdchart108" Type="http://schemas.openxmlformats.org/officeDocument/2006/relationships/chart" Target="../charts/chart108.xml" /><Relationship Id="notesRel" Type="http://schemas.openxmlformats.org/officeDocument/2006/relationships/notesSlide" Target="../notesSlides/notesSlide46.xml" /> <Relationship Id="layoutRel" Type="http://schemas.openxmlformats.org/officeDocument/2006/relationships/slideLayout" Target="../slideLayouts/slideLayout30.xml" /></Relationships>
</file>

<file path=ppt/slides/_rels/slide47.xml.rels><?xml version="1.0" encoding="UTF-8" standalone="yes" ?><Relationships xmlns="http://schemas.openxmlformats.org/package/2006/relationships">  <Relationship Id="rIdchart109" Type="http://schemas.openxmlformats.org/officeDocument/2006/relationships/chart" Target="../charts/chart109.xml" />  <Relationship Id="rIdchart110" Type="http://schemas.openxmlformats.org/officeDocument/2006/relationships/chart" Target="../charts/chart110.xml" /><Relationship Id="notesRel" Type="http://schemas.openxmlformats.org/officeDocument/2006/relationships/notesSlide" Target="../notesSlides/notesSlide47.xml" /> <Relationship Id="layoutRel" Type="http://schemas.openxmlformats.org/officeDocument/2006/relationships/slideLayout" Target="../slideLayouts/slideLayout30.xml" /></Relationships>
</file>

<file path=ppt/slides/_rels/slide5.xml.rels><?xml version="1.0" encoding="UTF-8" standalone="yes" ?><Relationships xmlns="http://schemas.openxmlformats.org/package/2006/relationships">  <Relationship Id="rIdchart5" Type="http://schemas.openxmlformats.org/officeDocument/2006/relationships/chart" Target="../charts/chart5.xml" /><Relationship Id="notesRel" Type="http://schemas.openxmlformats.org/officeDocument/2006/relationships/notesSlide" Target="../notesSlides/notesSlide5.xml" /> <Relationship Id="layoutRel" Type="http://schemas.openxmlformats.org/officeDocument/2006/relationships/slideLayout" Target="../slideLayouts/slideLayout30.xml" /></Relationships>
</file>

<file path=ppt/slides/_rels/slide6.xml.rels><?xml version="1.0" encoding="UTF-8" standalone="yes" ?><Relationships xmlns="http://schemas.openxmlformats.org/package/2006/relationships">  <Relationship Id="rIdchart6" Type="http://schemas.openxmlformats.org/officeDocument/2006/relationships/chart" Target="../charts/chart6.xml" />  <Relationship Id="rIdchart7" Type="http://schemas.openxmlformats.org/officeDocument/2006/relationships/chart" Target="../charts/chart7.xml" />  <Relationship Id="rIdchart8" Type="http://schemas.openxmlformats.org/officeDocument/2006/relationships/chart" Target="../charts/chart8.xml" /><Relationship Id="notesRel" Type="http://schemas.openxmlformats.org/officeDocument/2006/relationships/notesSlide" Target="../notesSlides/notesSlide6.xml" /> <Relationship Id="layoutRel" Type="http://schemas.openxmlformats.org/officeDocument/2006/relationships/slideLayout" Target="../slideLayouts/slideLayout30.xml" /></Relationships>
</file>

<file path=ppt/slides/_rels/slide7.xml.rels><?xml version="1.0" encoding="UTF-8" standalone="yes" ?><Relationships xmlns="http://schemas.openxmlformats.org/package/2006/relationships">  <Relationship Id="rIdchart9" Type="http://schemas.openxmlformats.org/officeDocument/2006/relationships/chart" Target="../charts/chart9.xml" />  <Relationship Id="rIdchart10" Type="http://schemas.openxmlformats.org/officeDocument/2006/relationships/chart" Target="../charts/chart10.xml" /><Relationship Id="notesRel" Type="http://schemas.openxmlformats.org/officeDocument/2006/relationships/notesSlide" Target="../notesSlides/notesSlide7.xml" /> <Relationship Id="layoutRel" Type="http://schemas.openxmlformats.org/officeDocument/2006/relationships/slideLayout" Target="../slideLayouts/slideLayout5.xml" /></Relationships>
</file>

<file path=ppt/slides/_rels/slide8.xml.rels><?xml version="1.0" encoding="UTF-8" standalone="yes" ?><Relationships xmlns="http://schemas.openxmlformats.org/package/2006/relationships">  <Relationship Id="rIdchart11" Type="http://schemas.openxmlformats.org/officeDocument/2006/relationships/chart" Target="../charts/chart11.xml" />  <Relationship Id="rIdchart12" Type="http://schemas.openxmlformats.org/officeDocument/2006/relationships/chart" Target="../charts/chart12.xml" /><Relationship Id="notesRel" Type="http://schemas.openxmlformats.org/officeDocument/2006/relationships/notesSlide" Target="../notesSlides/notesSlide8.xml" /> <Relationship Id="layoutRel" Type="http://schemas.openxmlformats.org/officeDocument/2006/relationships/slideLayout" Target="../slideLayouts/slideLayout30.xml" /></Relationships>
</file>

<file path=ppt/slides/_rels/slide9.xml.rels><?xml version="1.0" encoding="UTF-8" standalone="yes" ?><Relationships xmlns="http://schemas.openxmlformats.org/package/2006/relationships">  <Relationship Id="rIdchart13" Type="http://schemas.openxmlformats.org/officeDocument/2006/relationships/chart" Target="../charts/chart13.xml" />  <Relationship Id="rIdchart14" Type="http://schemas.openxmlformats.org/officeDocument/2006/relationships/chart" Target="../charts/chart14.xml" />  <Relationship Id="rIdchart15" Type="http://schemas.openxmlformats.org/officeDocument/2006/relationships/chart" Target="../charts/chart15.xml" /><Relationship Id="notesRel" Type="http://schemas.openxmlformats.org/officeDocument/2006/relationships/notesSlide" Target="../notesSlides/notesSlide9.xml" /> <Relationship Id="layoutRel" Type="http://schemas.openxmlformats.org/officeDocument/2006/relationships/slideLayout" Target="../slideLayouts/slideLayout3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Workload Profile Details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SJEMCDEV01
As of 2015-02-01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41 -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6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7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8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41 -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9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20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53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946182"/>
                <a:gridCol w="1047432"/>
                <a:gridCol w="799932"/>
                <a:gridCol w="1013682"/>
                <a:gridCol w="585000"/>
                <a:gridCol w="799932"/>
                <a:gridCol w="777432"/>
                <a:gridCol w="833682"/>
                <a:gridCol w="11149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LUN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Utilization (%)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ABQL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Response Time (ms)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Write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Forced Flushes/sec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LUN 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 (10K 900x40, 7K 3000x48, FLASH 200x5)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21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22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53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23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24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2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53 -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26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27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28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53 -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29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30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56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946182"/>
                <a:gridCol w="1047432"/>
                <a:gridCol w="799932"/>
                <a:gridCol w="1013682"/>
                <a:gridCol w="585000"/>
                <a:gridCol w="799932"/>
                <a:gridCol w="777432"/>
                <a:gridCol w="833682"/>
                <a:gridCol w="11149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LUN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Utilization (%)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ABQL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Response Time (ms)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Write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Forced Flushes/sec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LUN 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 (10K 900x40, 7K 3000x48, FLASH 200x5)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31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32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56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33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34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3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56 -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36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37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38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56 -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39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40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IOs by Pool &amp; Tier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1000" y="990600"/>
          <a:ext cx="8458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5390"/>
                <a:gridCol w="753750"/>
                <a:gridCol w="731250"/>
                <a:gridCol w="585000"/>
                <a:gridCol w="926640"/>
                <a:gridCol w="926640"/>
                <a:gridCol w="1046250"/>
                <a:gridCol w="1162890"/>
                <a:gridCol w="105039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Drive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RAID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# Disks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Total IOPS -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IOPS -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Write IOPS -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Response Time (ms) - avg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Service Time (ms) - avg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sz="800" smtClean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SAS 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800" smtClean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105.86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FAST Cache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FLASH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800" smtClean="0">
                        <a:latin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1,458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1,126.01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0 - Recoverpoint JVol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10K 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RAID5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58.49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18.21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10K 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1,102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649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453.01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10.31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7K 3000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15.60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7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FLASH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2,213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1,442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770.90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70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946182"/>
                <a:gridCol w="1047432"/>
                <a:gridCol w="799932"/>
                <a:gridCol w="1013682"/>
                <a:gridCol w="585000"/>
                <a:gridCol w="799932"/>
                <a:gridCol w="777432"/>
                <a:gridCol w="833682"/>
                <a:gridCol w="11149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LUN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Utilization (%)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ABQL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Response Time (ms)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Write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Forced Flushes/sec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LUN 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 (10K 900x40, 7K 3000x48, FLASH 200x5)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41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42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70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43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44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4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70 -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46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47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48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70 -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49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50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78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946182"/>
                <a:gridCol w="1047432"/>
                <a:gridCol w="799932"/>
                <a:gridCol w="1013682"/>
                <a:gridCol w="585000"/>
                <a:gridCol w="799932"/>
                <a:gridCol w="777432"/>
                <a:gridCol w="833682"/>
                <a:gridCol w="11149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LUN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Utilization (%)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ABQL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Response Time (ms)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Write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Forced Flushes/sec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LUN 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 (10K 900x40, 7K 3000x48, FLASH 200x5)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51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52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78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53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54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5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78 -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56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57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58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78 -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59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60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79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946182"/>
                <a:gridCol w="1047432"/>
                <a:gridCol w="799932"/>
                <a:gridCol w="1013682"/>
                <a:gridCol w="585000"/>
                <a:gridCol w="799932"/>
                <a:gridCol w="777432"/>
                <a:gridCol w="833682"/>
                <a:gridCol w="11149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LUN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Utilization (%)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ABQL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Response Time (ms)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Write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Forced Flushes/sec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LUN 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 (10K 900x40, 7K 3000x48, FLASH 200x5)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61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62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79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63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64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6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Pools P0 - Recoverpoint JVol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00"/>
                <a:gridCol w="1217958"/>
                <a:gridCol w="925458"/>
                <a:gridCol w="1015458"/>
                <a:gridCol w="1161708"/>
                <a:gridCol w="925458"/>
                <a:gridCol w="1015458"/>
                <a:gridCol w="116170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Subsystem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Read Hits/sec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Read Misses/sec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Write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Write Hits/sec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Write Misses/sec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APM00140712253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0 - Recoverpoint JVol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432"/>
                <a:gridCol w="946182"/>
                <a:gridCol w="968682"/>
                <a:gridCol w="799932"/>
                <a:gridCol w="923682"/>
                <a:gridCol w="1058682"/>
                <a:gridCol w="1238682"/>
                <a:gridCol w="9349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RAID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Drive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# Disks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Raw (GiB)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Usable (GiB)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Consumed (GiB)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Free (GiB)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0 - Recoverpoint JVol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RAID5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10K 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4,167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3,281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3,164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117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79 -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66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67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68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79 -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69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70"/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82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946182"/>
                <a:gridCol w="1047432"/>
                <a:gridCol w="799932"/>
                <a:gridCol w="1013682"/>
                <a:gridCol w="585000"/>
                <a:gridCol w="799932"/>
                <a:gridCol w="777432"/>
                <a:gridCol w="833682"/>
                <a:gridCol w="11149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LUN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Utilization (%)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ABQL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Response Time (ms)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Write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Forced Flushes/sec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LUN 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 (10K 900x40, 7K 3000x48, FLASH 200x5)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71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72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82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73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74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75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82 -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76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77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78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82 -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79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80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99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946182"/>
                <a:gridCol w="1047432"/>
                <a:gridCol w="799932"/>
                <a:gridCol w="1013682"/>
                <a:gridCol w="585000"/>
                <a:gridCol w="799932"/>
                <a:gridCol w="777432"/>
                <a:gridCol w="833682"/>
                <a:gridCol w="11149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LUN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Utilization (%)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ABQL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Response Time (ms)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Write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Forced Flushes/sec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LUN 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 (10K 900x40, 7K 3000x48, FLASH 200x5)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81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82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99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83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84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85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99 -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86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87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88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99 -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89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90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Pools P0 - Recoverpoint JVol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2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3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4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100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250"/>
                <a:gridCol w="939150"/>
                <a:gridCol w="1040400"/>
                <a:gridCol w="792900"/>
                <a:gridCol w="1006650"/>
                <a:gridCol w="585000"/>
                <a:gridCol w="792900"/>
                <a:gridCol w="770400"/>
                <a:gridCol w="826650"/>
                <a:gridCol w="11079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LUN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Utilization (%)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ABQL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Response Time (ms)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Write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Forced Flushes/sec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LUN 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 (10K 900x40, 7K 3000x48, FLASH 200x5)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91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92"/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100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93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94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95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100 -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96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97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98"/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100 -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99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00"/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105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6250"/>
                <a:gridCol w="939150"/>
                <a:gridCol w="1040400"/>
                <a:gridCol w="792900"/>
                <a:gridCol w="1006650"/>
                <a:gridCol w="585000"/>
                <a:gridCol w="792900"/>
                <a:gridCol w="770400"/>
                <a:gridCol w="826650"/>
                <a:gridCol w="11079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LUN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Utilization (%)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ABQL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Response Time (ms)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Write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Forced Flushes/sec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LUN 105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 (10K 900x40, 7K 3000x48, FLASH 200x5)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01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02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105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03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04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05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105 -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06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07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08"/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105 - Cont'd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09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10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Pools P1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000"/>
                <a:gridCol w="495000"/>
                <a:gridCol w="1045950"/>
                <a:gridCol w="1135950"/>
                <a:gridCol w="1282200"/>
                <a:gridCol w="1045950"/>
                <a:gridCol w="1135950"/>
                <a:gridCol w="1282200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Subsystem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Read Hits/sec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Read Misses/sec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Write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Write Hits/sec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FAST Cache Write Misses/sec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APM00140712253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1,133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121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8369"/>
                <a:gridCol w="954619"/>
                <a:gridCol w="1787119"/>
                <a:gridCol w="808369"/>
                <a:gridCol w="932119"/>
                <a:gridCol w="1067119"/>
                <a:gridCol w="1247119"/>
                <a:gridCol w="943369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RAID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Drive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# Disks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Raw (GiB)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Usable (GiB)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Consumed (GiB)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Free (GiB)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Unknown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10K 900, 7K 3000, FLASH 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168,406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126,027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48,858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77,168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Pools P1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6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7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8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</a:t>
            </a:r>
            <a:endParaRPr lang="en-US" dirty="0"/>
          </a:p>
        </p:txBody>
      </p:sp>
      <p:sp>
        <p:nvSpPr>
          <p:cNvPr id="11" name="Content Placeholder 12"/>
          <p:cNvSpPr>
            <a:spLocks noGrp="1"/>
          </p:cNvSpPr>
          <p:nvPr>
            <p:ph idx="1"/>
          </p:nvPr>
        </p:nvSpPr>
        <p:spPr>
          <a:xfrm>
            <a:off x="381000" y="990600"/>
            <a:ext cx="8458200" cy="3429000"/>
          </a:xfrm>
          <a:prstGeom prst="rect">
            <a:avLst/>
          </a:prstGeom>
          <a:noFill/>
        </p:spPr>
        <p:txBody>
          <a:bodyPr>
            <a:normAutofit fontScale="100000" lnSpcReduction="10000"/>
          </a:bodyPr>
          <a:lstStyle/>
          <a:p>
            <a:r>
              <a:rPr lang="en-US" dirty="0" smtClean="0" sz="2400">
                <a:solidFill>
                  <a:srgbClr val="717074"/>
                </a:solidFill>
              </a:rPr>
              <a:t>The following slides show detailed information for each LUN on the system. Only the top 10 LUNs by Average IOPS, are shown.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41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946182"/>
                <a:gridCol w="1047432"/>
                <a:gridCol w="799932"/>
                <a:gridCol w="1013682"/>
                <a:gridCol w="585000"/>
                <a:gridCol w="799932"/>
                <a:gridCol w="777432"/>
                <a:gridCol w="833682"/>
                <a:gridCol w="1114932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LUN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Utilization (%)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ABQL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Response Time (ms)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Write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Read Size (KB)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Read Hit Ratio - 95th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smtClean="0">
                          <a:latin typeface="Calibri" pitchFamily="34" charset="0"/>
                        </a:rPr>
                        <a:t>SP Cache Forced Flushes/sec - 95th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LUN 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800" smtClean="0">
                          <a:latin typeface="Calibri" pitchFamily="34" charset="0"/>
                        </a:rPr>
                        <a:t>Pool 1 (10K 900x40, 7K 3000x48, FLASH 200x5)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800" smtClean="0">
                          <a:latin typeface="Calibri" pitchFamily="34" charset="0"/>
                        </a:rPr>
                        <a:t>0</a:t>
                      </a: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1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2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LUN Details LUN 41</a:t>
            </a:r>
            <a:endParaRPr lang="en-US" dirty="0"/>
          </a:p>
        </p:txBody>
      </p:sp>
      <p:graphicFrame>
        <p:nvGraphicFramePr>
          <p:cNvPr id="11" name="Content Placeholder 12"/>
          <p:cNvGraphicFramePr>
            <a:graphicFrameLocks noGrp="1"/>
          </p:cNvGraphicFramePr>
          <p:nvPr>
            <p:ph idx="10"/>
          </p:nvPr>
        </p:nvGraphicFramePr>
        <p:xfrm>
          <a:off x="384175" y="9906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3"/>
          </a:graphicData>
        </a:graphic>
      </p:graphicFrame>
      <p:graphicFrame>
        <p:nvGraphicFramePr>
          <p:cNvPr id="12" name="Content Placeholder 13"/>
          <p:cNvGraphicFramePr>
            <a:graphicFrameLocks noGrp="1"/>
          </p:cNvGraphicFramePr>
          <p:nvPr>
            <p:ph idx="11"/>
          </p:nvPr>
        </p:nvGraphicFramePr>
        <p:xfrm>
          <a:off x="384175" y="2176463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4"/>
          </a:graphicData>
        </a:graphic>
      </p:graphicFrame>
      <p:graphicFrame>
        <p:nvGraphicFramePr>
          <p:cNvPr id="13" name="Content Placeholder 14"/>
          <p:cNvGraphicFramePr>
            <a:graphicFrameLocks noGrp="1"/>
          </p:cNvGraphicFramePr>
          <p:nvPr>
            <p:ph idx="12"/>
          </p:nvPr>
        </p:nvGraphicFramePr>
        <p:xfrm>
          <a:off x="384175" y="3365500"/>
          <a:ext cx="8458200" cy="1050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chart1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2014 Tab templates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2014 internal white tab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014 external gray tab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2014 internal gray tab">
  <a:themeElements>
    <a:clrScheme name="2014 v4">
      <a:dk1>
        <a:srgbClr val="000000"/>
      </a:dk1>
      <a:lt1>
        <a:srgbClr val="FFFFFF"/>
      </a:lt1>
      <a:dk2>
        <a:srgbClr val="2C95DD"/>
      </a:dk2>
      <a:lt2>
        <a:srgbClr val="717074"/>
      </a:lt2>
      <a:accent1>
        <a:srgbClr val="2C95DD"/>
      </a:accent1>
      <a:accent2>
        <a:srgbClr val="339933"/>
      </a:accent2>
      <a:accent3>
        <a:srgbClr val="93C5FF"/>
      </a:accent3>
      <a:accent4>
        <a:srgbClr val="BABCBE"/>
      </a:accent4>
      <a:accent5>
        <a:srgbClr val="007D68"/>
      </a:accent5>
      <a:accent6>
        <a:srgbClr val="CE3131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mpd="sng">
          <a:solidFill>
            <a:schemeClr val="bg2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EMC 2014">
      <a:dk1>
        <a:srgbClr val="000000"/>
      </a:dk1>
      <a:lt1>
        <a:srgbClr val="FFFFFF"/>
      </a:lt1>
      <a:dk2>
        <a:srgbClr val="2C95DD"/>
      </a:dk2>
      <a:lt2>
        <a:srgbClr val="717073"/>
      </a:lt2>
      <a:accent1>
        <a:srgbClr val="2C95DD"/>
      </a:accent1>
      <a:accent2>
        <a:srgbClr val="007D68"/>
      </a:accent2>
      <a:accent3>
        <a:srgbClr val="93C5FF"/>
      </a:accent3>
      <a:accent4>
        <a:srgbClr val="BABCBE"/>
      </a:accent4>
      <a:accent5>
        <a:srgbClr val="8E908F"/>
      </a:accent5>
      <a:accent6>
        <a:srgbClr val="FF0000"/>
      </a:accent6>
      <a:hlink>
        <a:srgbClr val="2C95DD"/>
      </a:hlink>
      <a:folHlink>
        <a:srgbClr val="2C95E1"/>
      </a:folHlink>
    </a:clrScheme>
    <a:fontScheme name="Adjacency">
      <a:majorFont>
        <a:latin typeface="Verdan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